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2" r:id="rId3"/>
  </p:sldMasterIdLst>
  <p:sldIdLst>
    <p:sldId id="256" r:id="rId4"/>
    <p:sldId id="267" r:id="rId5"/>
    <p:sldId id="260" r:id="rId6"/>
    <p:sldId id="257" r:id="rId7"/>
    <p:sldId id="273" r:id="rId8"/>
    <p:sldId id="274" r:id="rId9"/>
    <p:sldId id="275" r:id="rId10"/>
    <p:sldId id="270" r:id="rId11"/>
    <p:sldId id="272" r:id="rId12"/>
    <p:sldId id="258" r:id="rId13"/>
    <p:sldId id="265" r:id="rId14"/>
    <p:sldId id="276" r:id="rId15"/>
    <p:sldId id="277" r:id="rId16"/>
    <p:sldId id="278" r:id="rId17"/>
    <p:sldId id="263" r:id="rId1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4" autoAdjust="0"/>
    <p:restoredTop sz="94624" autoAdjust="0"/>
  </p:normalViewPr>
  <p:slideViewPr>
    <p:cSldViewPr>
      <p:cViewPr varScale="1">
        <p:scale>
          <a:sx n="68" d="100"/>
          <a:sy n="68" d="100"/>
        </p:scale>
        <p:origin x="-2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28"/>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1012825"/>
          </a:xfrm>
        </p:spPr>
        <p:txBody>
          <a:bodyPr/>
          <a:lstStyle>
            <a:lvl1pPr algn="l">
              <a:defRPr/>
            </a:lvl1pPr>
          </a:lstStyle>
          <a:p>
            <a:r>
              <a:rPr lang="zh-CN"/>
              <a:t>单击此处编辑母版标题样式</a:t>
            </a:r>
          </a:p>
        </p:txBody>
      </p:sp>
      <p:sp>
        <p:nvSpPr>
          <p:cNvPr id="2051" name="Rectangle 3"/>
          <p:cNvSpPr>
            <a:spLocks noGrp="1" noChangeArrowheads="1"/>
          </p:cNvSpPr>
          <p:nvPr>
            <p:ph type="subTitle" idx="1"/>
          </p:nvPr>
        </p:nvSpPr>
        <p:spPr>
          <a:xfrm>
            <a:off x="685800" y="3200400"/>
            <a:ext cx="6400800" cy="762000"/>
          </a:xfrm>
        </p:spPr>
        <p:txBody>
          <a:bodyPr/>
          <a:lstStyle>
            <a:lvl1pPr marL="0" indent="0">
              <a:buFontTx/>
              <a:buNone/>
              <a:defRPr/>
            </a:lvl1pPr>
          </a:lstStyle>
          <a:p>
            <a:r>
              <a:rPr lang="zh-CN"/>
              <a:t>单击此处编辑母版副标题样式</a:t>
            </a:r>
          </a:p>
        </p:txBody>
      </p:sp>
      <p:sp>
        <p:nvSpPr>
          <p:cNvPr id="2052" name="Rectangle 4"/>
          <p:cNvSpPr>
            <a:spLocks noGrp="1" noChangeArrowheads="1"/>
          </p:cNvSpPr>
          <p:nvPr>
            <p:ph type="dt" sz="half" idx="2"/>
          </p:nvPr>
        </p:nvSpPr>
        <p:spPr/>
        <p:txBody>
          <a:bodyPr/>
          <a:lstStyle>
            <a:lvl1pPr>
              <a:defRPr/>
            </a:lvl1pPr>
          </a:lstStyle>
          <a:p>
            <a:endParaRPr lang="en-US" altLang="zh-CN"/>
          </a:p>
        </p:txBody>
      </p:sp>
      <p:sp>
        <p:nvSpPr>
          <p:cNvPr id="2053" name="Rectangle 5"/>
          <p:cNvSpPr>
            <a:spLocks noGrp="1" noChangeArrowheads="1"/>
          </p:cNvSpPr>
          <p:nvPr>
            <p:ph type="ftr" sz="quarter" idx="3"/>
          </p:nvPr>
        </p:nvSpPr>
        <p:spPr/>
        <p:txBody>
          <a:bodyPr/>
          <a:lstStyle>
            <a:lvl1pPr>
              <a:defRPr/>
            </a:lvl1pPr>
          </a:lstStyle>
          <a:p>
            <a:endParaRPr lang="en-US" altLang="zh-CN"/>
          </a:p>
        </p:txBody>
      </p:sp>
      <p:sp>
        <p:nvSpPr>
          <p:cNvPr id="2054" name="Rectangle 6"/>
          <p:cNvSpPr>
            <a:spLocks noGrp="1" noChangeArrowheads="1"/>
          </p:cNvSpPr>
          <p:nvPr>
            <p:ph type="sldNum" sz="quarter" idx="4"/>
          </p:nvPr>
        </p:nvSpPr>
        <p:spPr/>
        <p:txBody>
          <a:bodyPr/>
          <a:lstStyle>
            <a:lvl1pPr>
              <a:defRPr/>
            </a:lvl1pPr>
          </a:lstStyle>
          <a:p>
            <a:fld id="{A4FD3B98-69AB-45BB-8ADC-585D9310956F}"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6C5A769A-1A7A-43A1-B998-EC26BAB3B476}"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7CD12FA-C074-4049-9301-2E228F42F32F}"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B1A8650-5D25-4264-BECC-47F47833BF69}"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180A88-90A3-4FB3-91A2-E7D1FE2D8211}"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349B272-2F15-4888-B20A-4301AD713D02}" type="slidenum">
              <a:rPr lang="en-US" altLang="zh-CN"/>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696FD091-1652-4D91-A55D-7AAE0241FBD2}" type="slidenum">
              <a:rPr lang="en-US" altLang="zh-CN"/>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E8A25F87-1191-4D3F-BC9C-368D893CBAA3}" type="slidenum">
              <a:rPr lang="en-US" altLang="zh-CN"/>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0E6AC95D-0A60-42EB-81D3-20A300920252}" type="slidenum">
              <a:rPr lang="en-US" altLang="zh-CN"/>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C267CD79-D648-4149-A996-FF3174DDEC3C}" type="slidenum">
              <a:rPr lang="en-US" altLang="zh-CN"/>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D16C7CBC-0A8D-4F7C-8D74-0DAC0D0D6A8B}"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E873613-4608-4EC6-9ED7-4899809DD156}" type="slidenum">
              <a:rPr lang="en-US" altLang="zh-CN"/>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F8F33E6B-A54D-4888-A933-49C15C6FB1AF}" type="slidenum">
              <a:rPr lang="en-US" altLang="zh-CN"/>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B3500940-A641-465A-B7B2-81BE4641DE33}" type="slidenum">
              <a:rPr lang="en-US" altLang="zh-CN"/>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BAF9AAB-714D-4C37-8631-AA8CF2D1423E}" type="slidenum">
              <a:rPr lang="en-US" altLang="zh-CN"/>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1012825"/>
          </a:xfrm>
        </p:spPr>
        <p:txBody>
          <a:bodyPr/>
          <a:lstStyle>
            <a:lvl1pPr algn="l">
              <a:defRPr/>
            </a:lvl1pPr>
          </a:lstStyle>
          <a:p>
            <a:r>
              <a:rPr lang="zh-CN"/>
              <a:t>单击此处编辑母版标题样式</a:t>
            </a:r>
          </a:p>
        </p:txBody>
      </p:sp>
      <p:sp>
        <p:nvSpPr>
          <p:cNvPr id="2051" name="Rectangle 3"/>
          <p:cNvSpPr>
            <a:spLocks noGrp="1" noChangeArrowheads="1"/>
          </p:cNvSpPr>
          <p:nvPr>
            <p:ph type="subTitle" idx="1"/>
          </p:nvPr>
        </p:nvSpPr>
        <p:spPr>
          <a:xfrm>
            <a:off x="685800" y="3200400"/>
            <a:ext cx="6400800" cy="762000"/>
          </a:xfrm>
        </p:spPr>
        <p:txBody>
          <a:bodyPr/>
          <a:lstStyle>
            <a:lvl1pPr marL="0" indent="0">
              <a:buFontTx/>
              <a:buNone/>
              <a:defRPr/>
            </a:lvl1pPr>
          </a:lstStyle>
          <a:p>
            <a:r>
              <a:rPr lang="zh-CN"/>
              <a:t>单击此处编辑母版副标题样式</a:t>
            </a:r>
          </a:p>
        </p:txBody>
      </p:sp>
      <p:sp>
        <p:nvSpPr>
          <p:cNvPr id="2052" name="Rectangle 4"/>
          <p:cNvSpPr>
            <a:spLocks noGrp="1" noChangeArrowheads="1"/>
          </p:cNvSpPr>
          <p:nvPr>
            <p:ph type="dt" sz="half" idx="2"/>
          </p:nvPr>
        </p:nvSpPr>
        <p:spPr/>
        <p:txBody>
          <a:bodyPr/>
          <a:lstStyle>
            <a:lvl1pPr>
              <a:defRPr/>
            </a:lvl1pPr>
          </a:lstStyle>
          <a:p>
            <a:endParaRPr lang="en-US" altLang="zh-CN">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ltLang="zh-CN">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A4FD3B98-69AB-45BB-8ADC-585D9310956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97578044"/>
      </p:ext>
    </p:extLst>
  </p:cSld>
  <p:clrMapOvr>
    <a:masterClrMapping/>
  </p:clrMapOvr>
  <p:transition spd="slow">
    <p:pull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873613-4608-4EC6-9ED7-4899809DD15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52573429"/>
      </p:ext>
    </p:extLst>
  </p:cSld>
  <p:clrMapOvr>
    <a:masterClrMapping/>
  </p:clrMapOvr>
  <p:transition spd="slow">
    <p:pull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55E7B6-3222-4231-9616-6DB2A7AE137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2526746"/>
      </p:ext>
    </p:extLst>
  </p:cSld>
  <p:clrMapOvr>
    <a:masterClrMapping/>
  </p:clrMapOvr>
  <p:transition spd="slow">
    <p:pull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770AFF2-7AC0-4AA2-A6FE-E9E57075BF5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82437619"/>
      </p:ext>
    </p:extLst>
  </p:cSld>
  <p:clrMapOvr>
    <a:masterClrMapping/>
  </p:clrMapOvr>
  <p:transition spd="slow">
    <p:pull dir="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E26D101-92A4-4FA6-B4AD-ED63E4891B4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92707691"/>
      </p:ext>
    </p:extLst>
  </p:cSld>
  <p:clrMapOvr>
    <a:masterClrMapping/>
  </p:clrMapOvr>
  <p:transition spd="slow">
    <p:pull dir="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D10ABE-D3F4-4C3D-BA06-80CE30B1129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68528177"/>
      </p:ext>
    </p:extLst>
  </p:cSld>
  <p:clrMapOvr>
    <a:masterClrMapping/>
  </p:clrMapOvr>
  <p:transition spd="slow">
    <p:pull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5F29B4B-4973-4CC9-A96E-03CBAF52503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92962176"/>
      </p:ext>
    </p:extLst>
  </p:cSld>
  <p:clrMapOvr>
    <a:masterClrMapping/>
  </p:clrMapOvr>
  <p:transition spd="slow">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4B55E7B6-3222-4231-9616-6DB2A7AE1379}" type="slidenum">
              <a:rPr lang="en-US" altLang="zh-CN"/>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F1C07BE-496E-45DE-A19F-C5F24C81999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75857626"/>
      </p:ext>
    </p:extLst>
  </p:cSld>
  <p:clrMapOvr>
    <a:masterClrMapping/>
  </p:clrMapOvr>
  <p:transition spd="slow">
    <p:pull dir="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E9B9A0-3780-42C1-86E4-2697E01CDBF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99239793"/>
      </p:ext>
    </p:extLst>
  </p:cSld>
  <p:clrMapOvr>
    <a:masterClrMapping/>
  </p:clrMapOvr>
  <p:transition spd="slow">
    <p:pull dir="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5A769A-1A7A-43A1-B998-EC26BAB3B47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2910882"/>
      </p:ext>
    </p:extLst>
  </p:cSld>
  <p:clrMapOvr>
    <a:masterClrMapping/>
  </p:clrMapOvr>
  <p:transition spd="slow">
    <p:pull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CD12FA-C074-4049-9301-2E228F42F32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33235083"/>
      </p:ext>
    </p:extLst>
  </p:cSld>
  <p:clrMapOvr>
    <a:masterClrMapping/>
  </p:clrMapOvr>
  <p:transition spd="slow">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A770AFF2-7AC0-4AA2-A6FE-E9E57075BF54}"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7E26D101-92A4-4FA6-B4AD-ED63E4891B41}"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3FD10ABE-D3F4-4C3D-BA06-80CE30B11293}"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D5F29B4B-4973-4CC9-A96E-03CBAF525033}"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1F1C07BE-496E-45DE-A19F-C5F24C819998}"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8AE9B9A0-3780-42C1-86E4-2697E01CDBFC}"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0A5B57-3CE7-4DB7-9665-8B7041AE03BD}"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SimHei" pitchFamily="49" charset="-122"/>
        </a:defRPr>
      </a:lvl2pPr>
      <a:lvl3pPr algn="ctr" rtl="0" fontAlgn="base">
        <a:spcBef>
          <a:spcPct val="0"/>
        </a:spcBef>
        <a:spcAft>
          <a:spcPct val="0"/>
        </a:spcAft>
        <a:defRPr sz="4400">
          <a:solidFill>
            <a:schemeClr val="tx2"/>
          </a:solidFill>
          <a:latin typeface="Arial" pitchFamily="34" charset="0"/>
          <a:ea typeface="SimHei" pitchFamily="49" charset="-122"/>
        </a:defRPr>
      </a:lvl3pPr>
      <a:lvl4pPr algn="ctr" rtl="0" fontAlgn="base">
        <a:spcBef>
          <a:spcPct val="0"/>
        </a:spcBef>
        <a:spcAft>
          <a:spcPct val="0"/>
        </a:spcAft>
        <a:defRPr sz="4400">
          <a:solidFill>
            <a:schemeClr val="tx2"/>
          </a:solidFill>
          <a:latin typeface="Arial" pitchFamily="34" charset="0"/>
          <a:ea typeface="SimHei" pitchFamily="49" charset="-122"/>
        </a:defRPr>
      </a:lvl4pPr>
      <a:lvl5pPr algn="ctr" rtl="0" fontAlgn="base">
        <a:spcBef>
          <a:spcPct val="0"/>
        </a:spcBef>
        <a:spcAft>
          <a:spcPct val="0"/>
        </a:spcAft>
        <a:defRPr sz="4400">
          <a:solidFill>
            <a:schemeClr val="tx2"/>
          </a:solidFill>
          <a:latin typeface="Arial" pitchFamily="34" charset="0"/>
          <a:ea typeface="SimHei" pitchFamily="49" charset="-122"/>
        </a:defRPr>
      </a:lvl5pPr>
      <a:lvl6pPr marL="457200" algn="ctr" rtl="0" fontAlgn="base">
        <a:spcBef>
          <a:spcPct val="0"/>
        </a:spcBef>
        <a:spcAft>
          <a:spcPct val="0"/>
        </a:spcAft>
        <a:defRPr sz="4400">
          <a:solidFill>
            <a:schemeClr val="tx2"/>
          </a:solidFill>
          <a:latin typeface="Arial" pitchFamily="34" charset="0"/>
          <a:ea typeface="SimHei" pitchFamily="49" charset="-122"/>
        </a:defRPr>
      </a:lvl6pPr>
      <a:lvl7pPr marL="914400" algn="ctr" rtl="0" fontAlgn="base">
        <a:spcBef>
          <a:spcPct val="0"/>
        </a:spcBef>
        <a:spcAft>
          <a:spcPct val="0"/>
        </a:spcAft>
        <a:defRPr sz="4400">
          <a:solidFill>
            <a:schemeClr val="tx2"/>
          </a:solidFill>
          <a:latin typeface="Arial" pitchFamily="34" charset="0"/>
          <a:ea typeface="SimHei" pitchFamily="49" charset="-122"/>
        </a:defRPr>
      </a:lvl7pPr>
      <a:lvl8pPr marL="1371600" algn="ctr" rtl="0" fontAlgn="base">
        <a:spcBef>
          <a:spcPct val="0"/>
        </a:spcBef>
        <a:spcAft>
          <a:spcPct val="0"/>
        </a:spcAft>
        <a:defRPr sz="4400">
          <a:solidFill>
            <a:schemeClr val="tx2"/>
          </a:solidFill>
          <a:latin typeface="Arial" pitchFamily="34" charset="0"/>
          <a:ea typeface="SimHei" pitchFamily="49" charset="-122"/>
        </a:defRPr>
      </a:lvl8pPr>
      <a:lvl9pPr marL="1828800" algn="ctr" rtl="0" fontAlgn="base">
        <a:spcBef>
          <a:spcPct val="0"/>
        </a:spcBef>
        <a:spcAft>
          <a:spcPct val="0"/>
        </a:spcAft>
        <a:defRPr sz="4400">
          <a:solidFill>
            <a:schemeClr val="tx2"/>
          </a:solidFill>
          <a:latin typeface="Arial" pitchFamily="34" charset="0"/>
          <a:ea typeface="SimHei" pitchFamily="49"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44542C7-1631-40D2-9576-535CB1F017B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0A5B57-3CE7-4DB7-9665-8B7041AE03B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83937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ll dir="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SimHei" pitchFamily="49" charset="-122"/>
        </a:defRPr>
      </a:lvl2pPr>
      <a:lvl3pPr algn="ctr" rtl="0" fontAlgn="base">
        <a:spcBef>
          <a:spcPct val="0"/>
        </a:spcBef>
        <a:spcAft>
          <a:spcPct val="0"/>
        </a:spcAft>
        <a:defRPr sz="4400">
          <a:solidFill>
            <a:schemeClr val="tx2"/>
          </a:solidFill>
          <a:latin typeface="Arial" pitchFamily="34" charset="0"/>
          <a:ea typeface="SimHei" pitchFamily="49" charset="-122"/>
        </a:defRPr>
      </a:lvl3pPr>
      <a:lvl4pPr algn="ctr" rtl="0" fontAlgn="base">
        <a:spcBef>
          <a:spcPct val="0"/>
        </a:spcBef>
        <a:spcAft>
          <a:spcPct val="0"/>
        </a:spcAft>
        <a:defRPr sz="4400">
          <a:solidFill>
            <a:schemeClr val="tx2"/>
          </a:solidFill>
          <a:latin typeface="Arial" pitchFamily="34" charset="0"/>
          <a:ea typeface="SimHei" pitchFamily="49" charset="-122"/>
        </a:defRPr>
      </a:lvl4pPr>
      <a:lvl5pPr algn="ctr" rtl="0" fontAlgn="base">
        <a:spcBef>
          <a:spcPct val="0"/>
        </a:spcBef>
        <a:spcAft>
          <a:spcPct val="0"/>
        </a:spcAft>
        <a:defRPr sz="4400">
          <a:solidFill>
            <a:schemeClr val="tx2"/>
          </a:solidFill>
          <a:latin typeface="Arial" pitchFamily="34" charset="0"/>
          <a:ea typeface="SimHei" pitchFamily="49" charset="-122"/>
        </a:defRPr>
      </a:lvl5pPr>
      <a:lvl6pPr marL="457200" algn="ctr" rtl="0" fontAlgn="base">
        <a:spcBef>
          <a:spcPct val="0"/>
        </a:spcBef>
        <a:spcAft>
          <a:spcPct val="0"/>
        </a:spcAft>
        <a:defRPr sz="4400">
          <a:solidFill>
            <a:schemeClr val="tx2"/>
          </a:solidFill>
          <a:latin typeface="Arial" pitchFamily="34" charset="0"/>
          <a:ea typeface="SimHei" pitchFamily="49" charset="-122"/>
        </a:defRPr>
      </a:lvl6pPr>
      <a:lvl7pPr marL="914400" algn="ctr" rtl="0" fontAlgn="base">
        <a:spcBef>
          <a:spcPct val="0"/>
        </a:spcBef>
        <a:spcAft>
          <a:spcPct val="0"/>
        </a:spcAft>
        <a:defRPr sz="4400">
          <a:solidFill>
            <a:schemeClr val="tx2"/>
          </a:solidFill>
          <a:latin typeface="Arial" pitchFamily="34" charset="0"/>
          <a:ea typeface="SimHei" pitchFamily="49" charset="-122"/>
        </a:defRPr>
      </a:lvl7pPr>
      <a:lvl8pPr marL="1371600" algn="ctr" rtl="0" fontAlgn="base">
        <a:spcBef>
          <a:spcPct val="0"/>
        </a:spcBef>
        <a:spcAft>
          <a:spcPct val="0"/>
        </a:spcAft>
        <a:defRPr sz="4400">
          <a:solidFill>
            <a:schemeClr val="tx2"/>
          </a:solidFill>
          <a:latin typeface="Arial" pitchFamily="34" charset="0"/>
          <a:ea typeface="SimHei" pitchFamily="49" charset="-122"/>
        </a:defRPr>
      </a:lvl8pPr>
      <a:lvl9pPr marL="1828800" algn="ctr" rtl="0" fontAlgn="base">
        <a:spcBef>
          <a:spcPct val="0"/>
        </a:spcBef>
        <a:spcAft>
          <a:spcPct val="0"/>
        </a:spcAft>
        <a:defRPr sz="4400">
          <a:solidFill>
            <a:schemeClr val="tx2"/>
          </a:solidFill>
          <a:latin typeface="Arial" pitchFamily="34" charset="0"/>
          <a:ea typeface="SimHei" pitchFamily="49"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file:///C:\Users\Maria%20Lovella\Desktop\2012%20report\IDD.mp4.wmv" TargetMode="External"/><Relationship Id="rId5" Type="http://schemas.openxmlformats.org/officeDocument/2006/relationships/image" Target="../media/image17.gif"/><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4.xml"/><Relationship Id="rId1" Type="http://schemas.openxmlformats.org/officeDocument/2006/relationships/video" Target="file:///C:\Users\Maria%20Lovella\Desktop\2013%20Accomplishment%20Report\graduation.mp4.wmv" TargetMode="External"/><Relationship Id="rId6" Type="http://schemas.openxmlformats.org/officeDocument/2006/relationships/image" Target="../media/image35.gif"/><Relationship Id="rId5" Type="http://schemas.openxmlformats.org/officeDocument/2006/relationships/image" Target="../media/image17.gif"/><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7.png"/><Relationship Id="rId7" Type="http://schemas.openxmlformats.org/officeDocument/2006/relationships/image" Target="../media/image38.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4.png"/><Relationship Id="rId4" Type="http://schemas.openxmlformats.org/officeDocument/2006/relationships/image" Target="../media/image28.png"/><Relationship Id="rId9" Type="http://schemas.openxmlformats.org/officeDocument/2006/relationships/image" Target="../media/image40.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video" Target="file:///C:\Users\Maria%20Lovella\Desktop\2012%20report\scholars.MP4.wmv" TargetMode="External"/><Relationship Id="rId5" Type="http://schemas.openxmlformats.org/officeDocument/2006/relationships/image" Target="../media/image17.gi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file:///C:\Users\Maria%20Lovella\Desktop\2012%20report\Deaf%20Awareness%202012.mp4.wmv" TargetMode="External"/><Relationship Id="rId5" Type="http://schemas.openxmlformats.org/officeDocument/2006/relationships/image" Target="../media/image17.gif"/><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3.xml"/><Relationship Id="rId1" Type="http://schemas.openxmlformats.org/officeDocument/2006/relationships/video" Target="file:///C:\Users\Maria%20Lovella\Desktop\2012%20report\xmas%20party.MP4.wmv" TargetMode="External"/><Relationship Id="rId5" Type="http://schemas.openxmlformats.org/officeDocument/2006/relationships/image" Target="../media/image17.gif"/><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file:///C:\Users\Maria%20Lovella\Desktop\2012%20report\sta.teresita.mp4.wmv" TargetMode="External"/><Relationship Id="rId6" Type="http://schemas.openxmlformats.org/officeDocument/2006/relationships/image" Target="../media/image24.jpeg"/><Relationship Id="rId5" Type="http://schemas.openxmlformats.org/officeDocument/2006/relationships/image" Target="../media/image17.gi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C:\Users\Maria%20Lovella\Desktop\2012%20report\coday.mp4.wmv" TargetMode="External"/><Relationship Id="rId5" Type="http://schemas.openxmlformats.org/officeDocument/2006/relationships/image" Target="../media/image17.gif"/><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62258" y="4114782"/>
            <a:ext cx="6781742" cy="1012825"/>
          </a:xfrm>
        </p:spPr>
        <p:txBody>
          <a:bodyPr/>
          <a:lstStyle/>
          <a:p>
            <a:pPr algn="ctr"/>
            <a:r>
              <a:rPr lang="en-US" i="1" dirty="0" smtClean="0">
                <a:solidFill>
                  <a:srgbClr val="0000FF"/>
                </a:solidFill>
                <a:latin typeface="Brush Script MT" pitchFamily="66" charset="0"/>
              </a:rPr>
              <a:t>PROGRAMS and SERVICES</a:t>
            </a:r>
            <a:br>
              <a:rPr lang="en-US" i="1" dirty="0" smtClean="0">
                <a:solidFill>
                  <a:srgbClr val="0000FF"/>
                </a:solidFill>
                <a:latin typeface="Brush Script MT" pitchFamily="66" charset="0"/>
              </a:rPr>
            </a:br>
            <a:r>
              <a:rPr lang="en-US" sz="3200" i="1" dirty="0" smtClean="0">
                <a:solidFill>
                  <a:srgbClr val="0000FF"/>
                </a:solidFill>
                <a:latin typeface="Jokerman" pitchFamily="82" charset="0"/>
              </a:rPr>
              <a:t>achieved</a:t>
            </a:r>
            <a:endParaRPr lang="en-US" i="1" dirty="0">
              <a:solidFill>
                <a:srgbClr val="0000FF"/>
              </a:solidFill>
              <a:latin typeface="Jokerman" pitchFamily="82" charset="0"/>
            </a:endParaRPr>
          </a:p>
        </p:txBody>
      </p:sp>
      <p:sp>
        <p:nvSpPr>
          <p:cNvPr id="5123" name="Rectangle 3"/>
          <p:cNvSpPr>
            <a:spLocks noGrp="1" noChangeArrowheads="1"/>
          </p:cNvSpPr>
          <p:nvPr>
            <p:ph type="subTitle" idx="1"/>
          </p:nvPr>
        </p:nvSpPr>
        <p:spPr>
          <a:xfrm>
            <a:off x="2743200" y="5486346"/>
            <a:ext cx="6400800" cy="762000"/>
          </a:xfrm>
        </p:spPr>
        <p:txBody>
          <a:bodyPr/>
          <a:lstStyle/>
          <a:p>
            <a:r>
              <a:rPr lang="en-US" sz="2000" dirty="0" smtClean="0"/>
              <a:t>Philippine St. Francis of Assisi Deaf Center, Inc.</a:t>
            </a:r>
          </a:p>
          <a:p>
            <a:r>
              <a:rPr lang="en-US" sz="2000" dirty="0" smtClean="0"/>
              <a:t>Fr. </a:t>
            </a:r>
            <a:r>
              <a:rPr lang="en-US" sz="2000" dirty="0" err="1" smtClean="0"/>
              <a:t>Hozo</a:t>
            </a:r>
            <a:r>
              <a:rPr lang="en-US" sz="2000" dirty="0" smtClean="0"/>
              <a:t> Sato, OFM</a:t>
            </a:r>
          </a:p>
          <a:p>
            <a:r>
              <a:rPr lang="en-US" sz="2000" dirty="0" smtClean="0"/>
              <a:t>Director</a:t>
            </a:r>
            <a:endParaRPr lang="en-US" sz="2000" dirty="0"/>
          </a:p>
        </p:txBody>
      </p:sp>
      <p:pic>
        <p:nvPicPr>
          <p:cNvPr id="5125" name="Picture 5" descr="http://static.bbcmotiongallery.com/gallery/aux/org/public/thumbs/1_0_Home_2012YearInReview.jpg"/>
          <p:cNvPicPr>
            <a:picLocks noChangeAspect="1" noChangeArrowheads="1"/>
          </p:cNvPicPr>
          <p:nvPr/>
        </p:nvPicPr>
        <p:blipFill>
          <a:blip r:embed="rId2" cstate="print"/>
          <a:srcRect/>
          <a:stretch>
            <a:fillRect/>
          </a:stretch>
        </p:blipFill>
        <p:spPr bwMode="auto">
          <a:xfrm>
            <a:off x="762100" y="381080"/>
            <a:ext cx="6568293" cy="2895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cstate="print"/>
          <a:srcRect/>
          <a:stretch>
            <a:fillRect/>
          </a:stretch>
        </p:blipFill>
        <p:spPr bwMode="auto">
          <a:xfrm>
            <a:off x="345252" y="4952960"/>
            <a:ext cx="1788450" cy="16001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122"/>
                                        </p:tgtEl>
                                        <p:attrNameLst>
                                          <p:attrName>style.visibility</p:attrName>
                                        </p:attrNameLst>
                                      </p:cBhvr>
                                      <p:to>
                                        <p:strVal val="visible"/>
                                      </p:to>
                                    </p:set>
                                    <p:anim to="" calcmode="lin" valueType="num">
                                      <p:cBhvr>
                                        <p:cTn id="11" dur="1" fill="hold"/>
                                        <p:tgtEl>
                                          <p:spTgt spid="5122"/>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 to="" calcmode="lin" valueType="num">
                                      <p:cBhvr>
                                        <p:cTn id="15" dur="1" fill="hold"/>
                                        <p:tgtEl>
                                          <p:spTgt spid="5123">
                                            <p:txEl>
                                              <p:pRg st="0" end="0"/>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to="" calcmode="lin" valueType="num">
                                      <p:cBhvr>
                                        <p:cTn id="19" dur="1" fill="hold"/>
                                        <p:tgtEl>
                                          <p:spTgt spid="5123">
                                            <p:txEl>
                                              <p:pRg st="1" end="1"/>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 to="" calcmode="lin" valueType="num">
                                      <p:cBhvr>
                                        <p:cTn id="23" dur="1" fill="hold"/>
                                        <p:tgtEl>
                                          <p:spTgt spid="512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704" y="2057436"/>
            <a:ext cx="8229600" cy="2057346"/>
          </a:xfrm>
          <a:ln>
            <a:noFill/>
          </a:ln>
          <a:effectLst>
            <a:outerShdw blurRad="225425" dist="50800" dir="5220000" algn="ctr">
              <a:srgbClr val="000000">
                <a:alpha val="33000"/>
              </a:srgbClr>
            </a:outerShdw>
          </a:effectLst>
          <a:scene3d>
            <a:camera prst="perspectiveRelaxedModerately"/>
            <a:lightRig rig="harsh" dir="t">
              <a:rot lat="0" lon="0" rev="3000000"/>
            </a:lightRig>
          </a:scene3d>
          <a:sp3d extrusionH="254000" contourW="19050">
            <a:bevelT w="82550" h="44450" prst="angle"/>
            <a:bevelB w="82550" h="44450" prst="angle"/>
            <a:contourClr>
              <a:srgbClr val="FFFFFF"/>
            </a:contourClr>
          </a:sp3d>
        </p:spPr>
        <p:style>
          <a:lnRef idx="3">
            <a:schemeClr val="lt1"/>
          </a:lnRef>
          <a:fillRef idx="1">
            <a:schemeClr val="accent6"/>
          </a:fillRef>
          <a:effectRef idx="1">
            <a:schemeClr val="accent6"/>
          </a:effectRef>
          <a:fontRef idx="minor">
            <a:schemeClr val="lt1"/>
          </a:fontRef>
        </p:style>
        <p:txBody>
          <a:bodyPr/>
          <a:lstStyle/>
          <a:p>
            <a:r>
              <a:rPr lang="en-PH" altLang="zh-CN" sz="4800" dirty="0" smtClean="0">
                <a:solidFill>
                  <a:srgbClr val="FFFF00"/>
                </a:solidFill>
                <a:latin typeface="Aharoni" pitchFamily="2" charset="-79"/>
                <a:ea typeface="+mj-ea"/>
                <a:cs typeface="Aharoni" pitchFamily="2" charset="-79"/>
              </a:rPr>
              <a:t>SUPPORTS DEAF COMMUNITY ACTIVITIES and SERVICES</a:t>
            </a:r>
            <a:endParaRPr lang="en-US" altLang="en-US" sz="4800" dirty="0">
              <a:solidFill>
                <a:srgbClr val="FFFF00"/>
              </a:solidFill>
              <a:latin typeface="Aharoni" pitchFamily="2" charset="-79"/>
              <a:ea typeface="+mj-ea"/>
              <a:cs typeface="Aharoni" pitchFamily="2" charset="-79"/>
            </a:endParaRPr>
          </a:p>
        </p:txBody>
      </p:sp>
      <p:pic>
        <p:nvPicPr>
          <p:cNvPr id="7171" name="Picture 3" descr="图片4"/>
          <p:cNvPicPr>
            <a:picLocks noChangeAspect="1" noChangeArrowheads="1"/>
          </p:cNvPicPr>
          <p:nvPr/>
        </p:nvPicPr>
        <p:blipFill>
          <a:blip r:embed="rId3" cstate="print"/>
          <a:srcRect/>
          <a:stretch>
            <a:fillRect/>
          </a:stretch>
        </p:blipFill>
        <p:spPr bwMode="auto">
          <a:xfrm>
            <a:off x="762000" y="4953000"/>
            <a:ext cx="1447800" cy="1447800"/>
          </a:xfrm>
          <a:prstGeom prst="rect">
            <a:avLst/>
          </a:prstGeom>
          <a:noFill/>
          <a:ln w="9525">
            <a:noFill/>
            <a:miter lim="800000"/>
            <a:headEnd/>
            <a:tailEnd/>
          </a:ln>
        </p:spPr>
      </p:pic>
      <p:pic>
        <p:nvPicPr>
          <p:cNvPr id="7172" name="Picture 4" descr="图片1"/>
          <p:cNvPicPr>
            <a:picLocks noChangeAspect="1" noChangeArrowheads="1"/>
          </p:cNvPicPr>
          <p:nvPr/>
        </p:nvPicPr>
        <p:blipFill>
          <a:blip r:embed="rId4" cstate="print"/>
          <a:srcRect/>
          <a:stretch>
            <a:fillRect/>
          </a:stretch>
        </p:blipFill>
        <p:spPr bwMode="auto">
          <a:xfrm>
            <a:off x="2286000" y="4953000"/>
            <a:ext cx="1447800" cy="1447800"/>
          </a:xfrm>
          <a:prstGeom prst="rect">
            <a:avLst/>
          </a:prstGeom>
          <a:noFill/>
          <a:ln w="9525">
            <a:noFill/>
            <a:miter lim="800000"/>
            <a:headEnd/>
            <a:tailEnd/>
          </a:ln>
        </p:spPr>
      </p:pic>
      <p:pic>
        <p:nvPicPr>
          <p:cNvPr id="7173" name="Picture 5" descr="图片2"/>
          <p:cNvPicPr>
            <a:picLocks noChangeAspect="1" noChangeArrowheads="1"/>
          </p:cNvPicPr>
          <p:nvPr/>
        </p:nvPicPr>
        <p:blipFill>
          <a:blip r:embed="rId5" cstate="print"/>
          <a:srcRect/>
          <a:stretch>
            <a:fillRect/>
          </a:stretch>
        </p:blipFill>
        <p:spPr bwMode="auto">
          <a:xfrm>
            <a:off x="3733800" y="4953000"/>
            <a:ext cx="1447800" cy="1447800"/>
          </a:xfrm>
          <a:prstGeom prst="rect">
            <a:avLst/>
          </a:prstGeom>
          <a:noFill/>
          <a:ln w="9525">
            <a:noFill/>
            <a:miter lim="800000"/>
            <a:headEnd/>
            <a:tailEnd/>
          </a:ln>
        </p:spPr>
      </p:pic>
      <p:pic>
        <p:nvPicPr>
          <p:cNvPr id="7174" name="Picture 6" descr="图片3"/>
          <p:cNvPicPr>
            <a:picLocks noChangeAspect="1" noChangeArrowheads="1"/>
          </p:cNvPicPr>
          <p:nvPr/>
        </p:nvPicPr>
        <p:blipFill>
          <a:blip r:embed="rId6" cstate="print"/>
          <a:srcRect/>
          <a:stretch>
            <a:fillRect/>
          </a:stretch>
        </p:blipFill>
        <p:spPr bwMode="auto">
          <a:xfrm>
            <a:off x="5029200" y="4953000"/>
            <a:ext cx="14478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0.gstatic.com/images?q=tbn:ANd9GcQZ_QfMWoKLx2kGlu29ifMX_v1wu2mq2zUysZAcQggTCdD7W6Mt"/>
          <p:cNvPicPr>
            <a:picLocks noChangeAspect="1" noChangeArrowheads="1"/>
          </p:cNvPicPr>
          <p:nvPr/>
        </p:nvPicPr>
        <p:blipFill>
          <a:blip r:embed="rId3" cstate="print"/>
          <a:srcRect/>
          <a:stretch>
            <a:fillRect/>
          </a:stretch>
        </p:blipFill>
        <p:spPr bwMode="auto">
          <a:xfrm>
            <a:off x="0" y="1"/>
            <a:ext cx="9144000" cy="6888388"/>
          </a:xfrm>
          <a:prstGeom prst="rect">
            <a:avLst/>
          </a:prstGeom>
          <a:noFill/>
        </p:spPr>
      </p:pic>
      <p:pic>
        <p:nvPicPr>
          <p:cNvPr id="9" name="IDD.mp4.wmv">
            <a:hlinkClick r:id="" action="ppaction://media"/>
          </p:cNvPr>
          <p:cNvPicPr>
            <a:picLocks noRot="1" noChangeAspect="1"/>
          </p:cNvPicPr>
          <p:nvPr>
            <a:videoFile r:link="rId1"/>
          </p:nvPr>
        </p:nvPicPr>
        <p:blipFill>
          <a:blip r:embed="rId4" cstate="print"/>
          <a:stretch>
            <a:fillRect/>
          </a:stretch>
        </p:blipFill>
        <p:spPr>
          <a:xfrm>
            <a:off x="152516" y="228684"/>
            <a:ext cx="7086414" cy="4876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2"/>
          <p:cNvSpPr>
            <a:spLocks noGrp="1" noChangeArrowheads="1"/>
          </p:cNvSpPr>
          <p:nvPr>
            <p:ph type="title"/>
          </p:nvPr>
        </p:nvSpPr>
        <p:spPr>
          <a:xfrm>
            <a:off x="533506" y="5486346"/>
            <a:ext cx="8229600" cy="1143000"/>
          </a:xfrm>
        </p:spPr>
        <p:txBody>
          <a:bodyPr/>
          <a:lstStyle/>
          <a:p>
            <a:r>
              <a:rPr lang="en-PH" altLang="zh-CN" sz="2800" dirty="0" smtClean="0">
                <a:solidFill>
                  <a:srgbClr val="0000FF"/>
                </a:solidFill>
                <a:latin typeface="+mj-ea"/>
              </a:rPr>
              <a:t>Aims to give awareness and attention to public as well as to social media to support the Deaf concerns, problems and issues.</a:t>
            </a:r>
            <a:endParaRPr lang="en-US" altLang="en-US" sz="2800" dirty="0">
              <a:solidFill>
                <a:srgbClr val="0000FF"/>
              </a:solidFill>
              <a:latin typeface="+mj-ea"/>
            </a:endParaRPr>
          </a:p>
        </p:txBody>
      </p:sp>
      <p:pic>
        <p:nvPicPr>
          <p:cNvPr id="11" name="Picture 6" descr="http://www.customdesignersinc.com/resources/click_here_button.gif"/>
          <p:cNvPicPr>
            <a:picLocks noChangeAspect="1" noChangeArrowheads="1" noCrop="1"/>
          </p:cNvPicPr>
          <p:nvPr/>
        </p:nvPicPr>
        <p:blipFill>
          <a:blip r:embed="rId5" cstate="print"/>
          <a:srcRect/>
          <a:stretch>
            <a:fillRect/>
          </a:stretch>
        </p:blipFill>
        <p:spPr bwMode="auto">
          <a:xfrm>
            <a:off x="4724396" y="4267178"/>
            <a:ext cx="792088" cy="79208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9"/>
                                        </p:tgtEl>
                                      </p:cBhvr>
                                    </p:cmd>
                                  </p:childTnLst>
                                </p:cTn>
                              </p:par>
                            </p:childTnLst>
                          </p:cTn>
                        </p:par>
                      </p:childTnLst>
                    </p:cTn>
                  </p:par>
                </p:childTnLst>
              </p:cTn>
              <p:nextCondLst>
                <p:cond evt="onClick" delay="0">
                  <p:tgtEl>
                    <p:spTgt spid="9"/>
                  </p:tgtEl>
                </p:cond>
              </p:nextCondLst>
            </p:seq>
            <p:video>
              <p:cMediaNode>
                <p:cTn id="18"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a Lovella\Pictures\graduation2013\grad (32).jpg"/>
          <p:cNvPicPr>
            <a:picLocks noGrp="1" noChangeAspect="1" noChangeArrowheads="1"/>
          </p:cNvPicPr>
          <p:nvPr>
            <p:ph idx="1"/>
          </p:nvPr>
        </p:nvPicPr>
        <p:blipFill>
          <a:blip r:embed="rId3" cstate="print"/>
          <a:srcRect/>
          <a:stretch>
            <a:fillRect/>
          </a:stretch>
        </p:blipFill>
        <p:spPr bwMode="auto">
          <a:xfrm>
            <a:off x="0" y="0"/>
            <a:ext cx="9143999" cy="6858000"/>
          </a:xfrm>
          <a:prstGeom prst="rect">
            <a:avLst/>
          </a:prstGeom>
          <a:noFill/>
        </p:spPr>
      </p:pic>
      <p:pic>
        <p:nvPicPr>
          <p:cNvPr id="6" name="graduation.mp4.wmv">
            <a:hlinkClick r:id="" action="ppaction://media"/>
          </p:cNvPr>
          <p:cNvPicPr>
            <a:picLocks noRot="1" noChangeAspect="1"/>
          </p:cNvPicPr>
          <p:nvPr>
            <a:videoFile r:link="rId1"/>
          </p:nvPr>
        </p:nvPicPr>
        <p:blipFill>
          <a:blip r:embed="rId4" cstate="print"/>
          <a:stretch>
            <a:fillRect/>
          </a:stretch>
        </p:blipFill>
        <p:spPr>
          <a:xfrm>
            <a:off x="228714" y="228684"/>
            <a:ext cx="6857820" cy="4495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http://www.customdesignersinc.com/resources/click_here_button.gif"/>
          <p:cNvPicPr>
            <a:picLocks noChangeAspect="1" noChangeArrowheads="1" noCrop="1"/>
          </p:cNvPicPr>
          <p:nvPr/>
        </p:nvPicPr>
        <p:blipFill>
          <a:blip r:embed="rId5" cstate="print"/>
          <a:srcRect/>
          <a:stretch>
            <a:fillRect/>
          </a:stretch>
        </p:blipFill>
        <p:spPr bwMode="auto">
          <a:xfrm>
            <a:off x="2743248" y="3886188"/>
            <a:ext cx="792088" cy="792088"/>
          </a:xfrm>
          <a:prstGeom prst="ellipse">
            <a:avLst/>
          </a:prstGeom>
          <a:ln>
            <a:noFill/>
          </a:ln>
          <a:effectLst>
            <a:softEdge rad="112500"/>
          </a:effectLst>
        </p:spPr>
      </p:pic>
      <p:sp>
        <p:nvSpPr>
          <p:cNvPr id="8" name="Rectangle 7"/>
          <p:cNvSpPr/>
          <p:nvPr/>
        </p:nvSpPr>
        <p:spPr>
          <a:xfrm>
            <a:off x="228714" y="4952960"/>
            <a:ext cx="8229384" cy="1569660"/>
          </a:xfrm>
          <a:prstGeom prst="rect">
            <a:avLst/>
          </a:prstGeom>
        </p:spPr>
        <p:txBody>
          <a:bodyPr wrap="square">
            <a:spAutoFit/>
          </a:bodyPr>
          <a:lstStyle/>
          <a:p>
            <a:r>
              <a:rPr lang="en-PH" sz="2400" b="1" dirty="0" smtClean="0">
                <a:solidFill>
                  <a:srgbClr val="FF0000"/>
                </a:solidFill>
                <a:latin typeface="Script MT Bold" pitchFamily="66" charset="0"/>
              </a:rPr>
              <a:t>“I hope your dreams take you... to the corners of your smiles, to the highest of your hopes, to the windows of your opportunities, and to the most special places your heart has ever known.”</a:t>
            </a:r>
            <a:br>
              <a:rPr lang="en-PH" sz="2400" b="1" dirty="0" smtClean="0">
                <a:solidFill>
                  <a:srgbClr val="FF0000"/>
                </a:solidFill>
                <a:latin typeface="Script MT Bold" pitchFamily="66" charset="0"/>
              </a:rPr>
            </a:br>
            <a:r>
              <a:rPr lang="en-PH" sz="2400" b="1" dirty="0" smtClean="0">
                <a:solidFill>
                  <a:srgbClr val="FF0000"/>
                </a:solidFill>
                <a:latin typeface="Script MT Bold" pitchFamily="66" charset="0"/>
              </a:rPr>
              <a:t>- Author Unknown</a:t>
            </a:r>
            <a:endParaRPr lang="en-PH" sz="2400" b="1" dirty="0">
              <a:solidFill>
                <a:srgbClr val="FF0000"/>
              </a:solidFill>
              <a:latin typeface="Script MT Bold" pitchFamily="66" charset="0"/>
            </a:endParaRPr>
          </a:p>
        </p:txBody>
      </p:sp>
      <p:pic>
        <p:nvPicPr>
          <p:cNvPr id="11" name="Picture 2" descr="C:\Users\Maria Lovella\Pictures\graduation2013\da9.gif"/>
          <p:cNvPicPr>
            <a:picLocks noChangeAspect="1" noChangeArrowheads="1" noCrop="1"/>
          </p:cNvPicPr>
          <p:nvPr/>
        </p:nvPicPr>
        <p:blipFill>
          <a:blip r:embed="rId6" cstate="print"/>
          <a:srcRect/>
          <a:stretch>
            <a:fillRect/>
          </a:stretch>
        </p:blipFill>
        <p:spPr bwMode="auto">
          <a:xfrm>
            <a:off x="7258062" y="3200406"/>
            <a:ext cx="1885938" cy="1428750"/>
          </a:xfrm>
          <a:prstGeom prst="ellipse">
            <a:avLst/>
          </a:prstGeom>
          <a:ln>
            <a:noFill/>
          </a:ln>
          <a:effectLst>
            <a:softEdge rad="112500"/>
          </a:effectLst>
        </p:spPr>
      </p:pic>
    </p:spTree>
    <p:extLst>
      <p:ext uri="{BB962C8B-B14F-4D97-AF65-F5344CB8AC3E}">
        <p14:creationId xmlns:p14="http://schemas.microsoft.com/office/powerpoint/2010/main" val="910589759"/>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9"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0" fill="hold"/>
                                        <p:tgtEl>
                                          <p:spTgt spid="8"/>
                                        </p:tgtEl>
                                        <p:attrNameLst>
                                          <p:attrName>ppt_w</p:attrName>
                                        </p:attrNameLst>
                                      </p:cBhvr>
                                      <p:tavLst>
                                        <p:tav tm="0" fmla="#ppt_w*sin(2.5*pi*$)">
                                          <p:val>
                                            <p:fltVal val="0"/>
                                          </p:val>
                                        </p:tav>
                                        <p:tav tm="100000">
                                          <p:val>
                                            <p:fltVal val="1"/>
                                          </p:val>
                                        </p:tav>
                                      </p:tavLst>
                                    </p:anim>
                                    <p:anim calcmode="lin" valueType="num">
                                      <p:cBhvr>
                                        <p:cTn id="16"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video>
              <p:cMediaNode>
                <p:cTn id="22"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a Lovella\Desktop\Carayman\CR.jpg"/>
          <p:cNvPicPr>
            <a:picLocks noGrp="1" noChangeAspect="1" noChangeArrowheads="1"/>
          </p:cNvPicPr>
          <p:nvPr>
            <p:ph idx="1"/>
          </p:nvPr>
        </p:nvPicPr>
        <p:blipFill>
          <a:blip r:embed="rId2" cstate="print"/>
          <a:srcRect/>
          <a:stretch>
            <a:fillRect/>
          </a:stretch>
        </p:blipFill>
        <p:spPr bwMode="auto">
          <a:xfrm>
            <a:off x="0" y="0"/>
            <a:ext cx="9144000" cy="6880622"/>
          </a:xfrm>
          <a:prstGeom prst="rect">
            <a:avLst/>
          </a:prstGeom>
          <a:noFill/>
        </p:spPr>
      </p:pic>
    </p:spTree>
    <p:extLst>
      <p:ext uri="{BB962C8B-B14F-4D97-AF65-F5344CB8AC3E}">
        <p14:creationId xmlns:p14="http://schemas.microsoft.com/office/powerpoint/2010/main" val="4274713536"/>
      </p:ext>
    </p:extLst>
  </p:cSld>
  <p:clrMapOvr>
    <a:masterClrMapping/>
  </p:clrMapOvr>
  <p:transition spd="slow">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ia Lovella\Desktop\Carayman\labm.jpg"/>
          <p:cNvPicPr>
            <a:picLocks noGrp="1" noChangeAspect="1" noChangeArrowheads="1"/>
          </p:cNvPicPr>
          <p:nvPr>
            <p:ph idx="1"/>
          </p:nvPr>
        </p:nvPicPr>
        <p:blipFill>
          <a:blip r:embed="rId2" cstate="print"/>
          <a:srcRect/>
          <a:stretch>
            <a:fillRect/>
          </a:stretch>
        </p:blipFill>
        <p:spPr bwMode="auto">
          <a:xfrm>
            <a:off x="-22029" y="0"/>
            <a:ext cx="9166029" cy="6858000"/>
          </a:xfrm>
          <a:prstGeom prst="rect">
            <a:avLst/>
          </a:prstGeom>
          <a:noFill/>
        </p:spPr>
      </p:pic>
      <p:sp>
        <p:nvSpPr>
          <p:cNvPr id="7" name="Up-Down Arrow 6"/>
          <p:cNvSpPr/>
          <p:nvPr/>
        </p:nvSpPr>
        <p:spPr>
          <a:xfrm>
            <a:off x="304912" y="990664"/>
            <a:ext cx="789424" cy="4876672"/>
          </a:xfrm>
          <a:prstGeom prst="up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dirty="0" smtClean="0">
                <a:solidFill>
                  <a:srgbClr val="7030A0"/>
                </a:solidFill>
                <a:latin typeface="Bauhaus 93" pitchFamily="82" charset="0"/>
              </a:rPr>
              <a:t>S</a:t>
            </a:r>
          </a:p>
          <a:p>
            <a:pPr algn="ctr"/>
            <a:r>
              <a:rPr lang="en-PH" sz="3200" dirty="0" smtClean="0">
                <a:solidFill>
                  <a:srgbClr val="7030A0"/>
                </a:solidFill>
                <a:latin typeface="Bauhaus 93" pitchFamily="82" charset="0"/>
              </a:rPr>
              <a:t>E</a:t>
            </a:r>
          </a:p>
          <a:p>
            <a:pPr algn="ctr"/>
            <a:r>
              <a:rPr lang="en-PH" sz="3200" dirty="0" smtClean="0">
                <a:solidFill>
                  <a:srgbClr val="7030A0"/>
                </a:solidFill>
                <a:latin typeface="Bauhaus 93" pitchFamily="82" charset="0"/>
              </a:rPr>
              <a:t>R</a:t>
            </a:r>
          </a:p>
          <a:p>
            <a:pPr algn="ctr"/>
            <a:r>
              <a:rPr lang="en-PH" sz="3200" dirty="0" smtClean="0">
                <a:solidFill>
                  <a:srgbClr val="7030A0"/>
                </a:solidFill>
                <a:latin typeface="Bauhaus 93" pitchFamily="82" charset="0"/>
              </a:rPr>
              <a:t>V</a:t>
            </a:r>
          </a:p>
          <a:p>
            <a:pPr algn="ctr"/>
            <a:r>
              <a:rPr lang="en-PH" sz="3200" dirty="0" smtClean="0">
                <a:solidFill>
                  <a:srgbClr val="7030A0"/>
                </a:solidFill>
                <a:latin typeface="Bauhaus 93" pitchFamily="82" charset="0"/>
              </a:rPr>
              <a:t>E</a:t>
            </a:r>
          </a:p>
          <a:p>
            <a:pPr algn="ctr"/>
            <a:r>
              <a:rPr lang="en-PH" sz="3200" dirty="0" smtClean="0">
                <a:solidFill>
                  <a:srgbClr val="7030A0"/>
                </a:solidFill>
                <a:latin typeface="Bauhaus 93" pitchFamily="82" charset="0"/>
              </a:rPr>
              <a:t>R</a:t>
            </a:r>
            <a:endParaRPr lang="en-PH" sz="3200" dirty="0">
              <a:solidFill>
                <a:srgbClr val="7030A0"/>
              </a:solidFill>
              <a:latin typeface="Bauhaus 93" pitchFamily="82" charset="0"/>
            </a:endParaRPr>
          </a:p>
        </p:txBody>
      </p:sp>
      <p:sp>
        <p:nvSpPr>
          <p:cNvPr id="8" name="Up-Down Arrow 7"/>
          <p:cNvSpPr/>
          <p:nvPr/>
        </p:nvSpPr>
        <p:spPr>
          <a:xfrm>
            <a:off x="7848514" y="381080"/>
            <a:ext cx="914376" cy="6019642"/>
          </a:xfrm>
          <a:prstGeom prst="upDownArrow">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000" b="1" dirty="0" smtClean="0">
                <a:solidFill>
                  <a:srgbClr val="FF0000"/>
                </a:solidFill>
                <a:latin typeface="Script MT Bold" pitchFamily="66" charset="0"/>
              </a:rPr>
              <a:t>T</a:t>
            </a:r>
          </a:p>
          <a:p>
            <a:pPr algn="ctr"/>
            <a:r>
              <a:rPr lang="en-PH" sz="2000" b="1" dirty="0" smtClean="0">
                <a:solidFill>
                  <a:srgbClr val="FF0000"/>
                </a:solidFill>
                <a:latin typeface="Script MT Bold" pitchFamily="66" charset="0"/>
              </a:rPr>
              <a:t>H</a:t>
            </a:r>
          </a:p>
          <a:p>
            <a:pPr algn="ctr"/>
            <a:r>
              <a:rPr lang="en-PH" sz="2000" b="1" dirty="0" smtClean="0">
                <a:solidFill>
                  <a:srgbClr val="FF0000"/>
                </a:solidFill>
                <a:latin typeface="Script MT Bold" pitchFamily="66" charset="0"/>
              </a:rPr>
              <a:t>I</a:t>
            </a:r>
          </a:p>
          <a:p>
            <a:pPr algn="ctr"/>
            <a:r>
              <a:rPr lang="en-PH" sz="2000" b="1" dirty="0" smtClean="0">
                <a:solidFill>
                  <a:srgbClr val="FF0000"/>
                </a:solidFill>
                <a:latin typeface="Script MT Bold" pitchFamily="66" charset="0"/>
              </a:rPr>
              <a:t>N</a:t>
            </a:r>
          </a:p>
          <a:p>
            <a:pPr algn="ctr"/>
            <a:endParaRPr lang="en-PH" sz="2000" b="1" dirty="0" smtClean="0">
              <a:solidFill>
                <a:srgbClr val="FF0000"/>
              </a:solidFill>
              <a:latin typeface="Script MT Bold" pitchFamily="66" charset="0"/>
            </a:endParaRPr>
          </a:p>
          <a:p>
            <a:pPr algn="ctr"/>
            <a:r>
              <a:rPr lang="en-PH" sz="2000" b="1" dirty="0" smtClean="0">
                <a:solidFill>
                  <a:srgbClr val="FF0000"/>
                </a:solidFill>
                <a:latin typeface="Script MT Bold" pitchFamily="66" charset="0"/>
              </a:rPr>
              <a:t>C</a:t>
            </a:r>
          </a:p>
          <a:p>
            <a:pPr algn="ctr"/>
            <a:r>
              <a:rPr lang="en-PH" sz="2000" b="1" dirty="0" smtClean="0">
                <a:solidFill>
                  <a:srgbClr val="FF0000"/>
                </a:solidFill>
                <a:latin typeface="Script MT Bold" pitchFamily="66" charset="0"/>
              </a:rPr>
              <a:t>L</a:t>
            </a:r>
          </a:p>
          <a:p>
            <a:pPr algn="ctr"/>
            <a:r>
              <a:rPr lang="en-PH" sz="2000" b="1" dirty="0" smtClean="0">
                <a:solidFill>
                  <a:srgbClr val="FF0000"/>
                </a:solidFill>
                <a:latin typeface="Script MT Bold" pitchFamily="66" charset="0"/>
              </a:rPr>
              <a:t>I</a:t>
            </a:r>
          </a:p>
          <a:p>
            <a:pPr algn="ctr"/>
            <a:r>
              <a:rPr lang="en-PH" sz="2000" b="1" dirty="0" smtClean="0">
                <a:solidFill>
                  <a:srgbClr val="FF0000"/>
                </a:solidFill>
                <a:latin typeface="Script MT Bold" pitchFamily="66" charset="0"/>
              </a:rPr>
              <a:t>E</a:t>
            </a:r>
          </a:p>
          <a:p>
            <a:pPr algn="ctr"/>
            <a:r>
              <a:rPr lang="en-PH" sz="2000" b="1" dirty="0" smtClean="0">
                <a:solidFill>
                  <a:srgbClr val="FF0000"/>
                </a:solidFill>
                <a:latin typeface="Script MT Bold" pitchFamily="66" charset="0"/>
              </a:rPr>
              <a:t>N</a:t>
            </a:r>
          </a:p>
          <a:p>
            <a:pPr algn="ctr"/>
            <a:r>
              <a:rPr lang="en-PH" sz="2000" b="1" dirty="0" smtClean="0">
                <a:solidFill>
                  <a:srgbClr val="FF0000"/>
                </a:solidFill>
                <a:latin typeface="Script MT Bold" pitchFamily="66" charset="0"/>
              </a:rPr>
              <a:t>T</a:t>
            </a:r>
          </a:p>
          <a:p>
            <a:pPr algn="ctr"/>
            <a:endParaRPr lang="en-PH" sz="2000" b="1" dirty="0" smtClean="0">
              <a:solidFill>
                <a:srgbClr val="FF0000"/>
              </a:solidFill>
              <a:latin typeface="Script MT Bold" pitchFamily="66" charset="0"/>
            </a:endParaRPr>
          </a:p>
          <a:p>
            <a:pPr algn="ctr"/>
            <a:r>
              <a:rPr lang="en-PH" sz="2000" b="1" dirty="0" smtClean="0">
                <a:solidFill>
                  <a:srgbClr val="FF0000"/>
                </a:solidFill>
                <a:latin typeface="Script MT Bold" pitchFamily="66" charset="0"/>
              </a:rPr>
              <a:t>S</a:t>
            </a:r>
          </a:p>
          <a:p>
            <a:pPr algn="ctr"/>
            <a:r>
              <a:rPr lang="en-PH" sz="2000" b="1" dirty="0" smtClean="0">
                <a:solidFill>
                  <a:srgbClr val="FF0000"/>
                </a:solidFill>
                <a:latin typeface="Script MT Bold" pitchFamily="66" charset="0"/>
              </a:rPr>
              <a:t>Y</a:t>
            </a:r>
          </a:p>
          <a:p>
            <a:pPr algn="ctr"/>
            <a:r>
              <a:rPr lang="en-PH" sz="2000" b="1" dirty="0" smtClean="0">
                <a:solidFill>
                  <a:srgbClr val="FF0000"/>
                </a:solidFill>
                <a:latin typeface="Script MT Bold" pitchFamily="66" charset="0"/>
              </a:rPr>
              <a:t>S</a:t>
            </a:r>
          </a:p>
          <a:p>
            <a:pPr algn="ctr"/>
            <a:r>
              <a:rPr lang="en-PH" sz="2000" b="1" dirty="0" smtClean="0">
                <a:solidFill>
                  <a:srgbClr val="FF0000"/>
                </a:solidFill>
                <a:latin typeface="Script MT Bold" pitchFamily="66" charset="0"/>
              </a:rPr>
              <a:t>T</a:t>
            </a:r>
          </a:p>
          <a:p>
            <a:pPr algn="ctr"/>
            <a:r>
              <a:rPr lang="en-PH" sz="2000" b="1" dirty="0" smtClean="0">
                <a:solidFill>
                  <a:srgbClr val="FF0000"/>
                </a:solidFill>
                <a:latin typeface="Script MT Bold" pitchFamily="66" charset="0"/>
              </a:rPr>
              <a:t>E</a:t>
            </a:r>
          </a:p>
          <a:p>
            <a:pPr algn="ctr"/>
            <a:r>
              <a:rPr lang="en-PH" sz="2000" b="1" dirty="0" smtClean="0">
                <a:solidFill>
                  <a:srgbClr val="FF0000"/>
                </a:solidFill>
                <a:latin typeface="Script MT Bold" pitchFamily="66" charset="0"/>
              </a:rPr>
              <a:t>M</a:t>
            </a:r>
            <a:endParaRPr lang="en-PH" sz="2000" b="1" dirty="0">
              <a:solidFill>
                <a:srgbClr val="FF0000"/>
              </a:solidFill>
              <a:latin typeface="Script MT Bold" pitchFamily="66" charset="0"/>
            </a:endParaRPr>
          </a:p>
        </p:txBody>
      </p:sp>
    </p:spTree>
    <p:extLst>
      <p:ext uri="{BB962C8B-B14F-4D97-AF65-F5344CB8AC3E}">
        <p14:creationId xmlns:p14="http://schemas.microsoft.com/office/powerpoint/2010/main" val="3171348817"/>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171" name="Picture 3" descr="图片4"/>
          <p:cNvPicPr>
            <a:picLocks noChangeAspect="1" noChangeArrowheads="1"/>
          </p:cNvPicPr>
          <p:nvPr/>
        </p:nvPicPr>
        <p:blipFill>
          <a:blip r:embed="rId3" cstate="print"/>
          <a:srcRect/>
          <a:stretch>
            <a:fillRect/>
          </a:stretch>
        </p:blipFill>
        <p:spPr bwMode="auto">
          <a:xfrm>
            <a:off x="762000" y="4953000"/>
            <a:ext cx="1447800" cy="1447800"/>
          </a:xfrm>
          <a:prstGeom prst="rect">
            <a:avLst/>
          </a:prstGeom>
          <a:noFill/>
          <a:ln w="9525">
            <a:noFill/>
            <a:miter lim="800000"/>
            <a:headEnd/>
            <a:tailEnd/>
          </a:ln>
        </p:spPr>
      </p:pic>
      <p:pic>
        <p:nvPicPr>
          <p:cNvPr id="7172" name="Picture 4" descr="图片1"/>
          <p:cNvPicPr>
            <a:picLocks noChangeAspect="1" noChangeArrowheads="1"/>
          </p:cNvPicPr>
          <p:nvPr/>
        </p:nvPicPr>
        <p:blipFill>
          <a:blip r:embed="rId4" cstate="print"/>
          <a:srcRect/>
          <a:stretch>
            <a:fillRect/>
          </a:stretch>
        </p:blipFill>
        <p:spPr bwMode="auto">
          <a:xfrm>
            <a:off x="2286000" y="4953000"/>
            <a:ext cx="1447800" cy="1447800"/>
          </a:xfrm>
          <a:prstGeom prst="rect">
            <a:avLst/>
          </a:prstGeom>
          <a:noFill/>
          <a:ln w="9525">
            <a:noFill/>
            <a:miter lim="800000"/>
            <a:headEnd/>
            <a:tailEnd/>
          </a:ln>
        </p:spPr>
      </p:pic>
      <p:pic>
        <p:nvPicPr>
          <p:cNvPr id="7173" name="Picture 5" descr="图片2"/>
          <p:cNvPicPr>
            <a:picLocks noChangeAspect="1" noChangeArrowheads="1"/>
          </p:cNvPicPr>
          <p:nvPr/>
        </p:nvPicPr>
        <p:blipFill>
          <a:blip r:embed="rId5" cstate="print"/>
          <a:srcRect/>
          <a:stretch>
            <a:fillRect/>
          </a:stretch>
        </p:blipFill>
        <p:spPr bwMode="auto">
          <a:xfrm>
            <a:off x="3733800" y="4953000"/>
            <a:ext cx="1447800" cy="1447800"/>
          </a:xfrm>
          <a:prstGeom prst="rect">
            <a:avLst/>
          </a:prstGeom>
          <a:noFill/>
          <a:ln w="9525">
            <a:noFill/>
            <a:miter lim="800000"/>
            <a:headEnd/>
            <a:tailEnd/>
          </a:ln>
        </p:spPr>
      </p:pic>
      <p:pic>
        <p:nvPicPr>
          <p:cNvPr id="7174" name="Picture 6" descr="图片3"/>
          <p:cNvPicPr>
            <a:picLocks noChangeAspect="1" noChangeArrowheads="1"/>
          </p:cNvPicPr>
          <p:nvPr/>
        </p:nvPicPr>
        <p:blipFill>
          <a:blip r:embed="rId6" cstate="print"/>
          <a:srcRect/>
          <a:stretch>
            <a:fillRect/>
          </a:stretch>
        </p:blipFill>
        <p:spPr bwMode="auto">
          <a:xfrm>
            <a:off x="5029200" y="4953000"/>
            <a:ext cx="1447800" cy="1447800"/>
          </a:xfrm>
          <a:prstGeom prst="rect">
            <a:avLst/>
          </a:prstGeom>
          <a:noFill/>
          <a:ln w="9525">
            <a:noFill/>
            <a:miter lim="800000"/>
            <a:headEnd/>
            <a:tailEnd/>
          </a:ln>
        </p:spPr>
      </p:pic>
      <p:pic>
        <p:nvPicPr>
          <p:cNvPr id="8" name="Picture 6" descr="http://www.hammond.com/imagescards/fullsize/corkboard-congrats.jpg"/>
          <p:cNvPicPr>
            <a:picLocks noChangeAspect="1" noChangeArrowheads="1"/>
          </p:cNvPicPr>
          <p:nvPr/>
        </p:nvPicPr>
        <p:blipFill>
          <a:blip r:embed="rId7" cstate="print"/>
          <a:srcRect/>
          <a:stretch>
            <a:fillRect/>
          </a:stretch>
        </p:blipFill>
        <p:spPr bwMode="auto">
          <a:xfrm>
            <a:off x="0" y="2971812"/>
            <a:ext cx="7010216" cy="3505108"/>
          </a:xfrm>
          <a:prstGeom prst="rect">
            <a:avLst/>
          </a:prstGeom>
          <a:ln w="190500" cap="sq">
            <a:noFill/>
            <a:prstDash val="solid"/>
            <a:miter lim="800000"/>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convex"/>
            <a:bevelB w="82550" h="44450" prst="angle"/>
            <a:contourClr>
              <a:srgbClr val="FFFFFF"/>
            </a:contourClr>
          </a:sp3d>
        </p:spPr>
      </p:pic>
      <p:pic>
        <p:nvPicPr>
          <p:cNvPr id="9" name="Picture 2" descr="http://mysymfitness.com/wp-content/uploads/2011/01/key-of-success.jpg"/>
          <p:cNvPicPr>
            <a:picLocks noChangeAspect="1" noChangeArrowheads="1"/>
          </p:cNvPicPr>
          <p:nvPr/>
        </p:nvPicPr>
        <p:blipFill>
          <a:blip r:embed="rId8" cstate="print"/>
          <a:srcRect/>
          <a:stretch>
            <a:fillRect/>
          </a:stretch>
        </p:blipFill>
        <p:spPr bwMode="auto">
          <a:xfrm rot="21224506">
            <a:off x="32932" y="264150"/>
            <a:ext cx="4894004" cy="871748"/>
          </a:xfrm>
          <a:prstGeom prst="rect">
            <a:avLst/>
          </a:prstGeom>
          <a:ln>
            <a:noFill/>
          </a:ln>
          <a:effectLst>
            <a:softEdge rad="112500"/>
          </a:effectLst>
        </p:spPr>
      </p:pic>
      <p:pic>
        <p:nvPicPr>
          <p:cNvPr id="1025" name="Picture 1" descr="C:\Users\Maria Lovella\Desktop\2012 report\thank-you-animated.gif"/>
          <p:cNvPicPr>
            <a:picLocks noChangeAspect="1" noChangeArrowheads="1" noCrop="1"/>
          </p:cNvPicPr>
          <p:nvPr/>
        </p:nvPicPr>
        <p:blipFill>
          <a:blip r:embed="rId9" cstate="print"/>
          <a:srcRect/>
          <a:stretch>
            <a:fillRect/>
          </a:stretch>
        </p:blipFill>
        <p:spPr bwMode="auto">
          <a:xfrm>
            <a:off x="2286060" y="762070"/>
            <a:ext cx="6629226" cy="2457424"/>
          </a:xfrm>
          <a:prstGeom prst="rect">
            <a:avLst/>
          </a:prstGeom>
          <a:noFill/>
        </p:spPr>
      </p:pic>
      <p:pic>
        <p:nvPicPr>
          <p:cNvPr id="11" name="Picture 10"/>
          <p:cNvPicPr>
            <a:picLocks noChangeAspect="1" noChangeArrowheads="1"/>
          </p:cNvPicPr>
          <p:nvPr/>
        </p:nvPicPr>
        <p:blipFill>
          <a:blip r:embed="rId10" cstate="print"/>
          <a:srcRect/>
          <a:stretch>
            <a:fillRect/>
          </a:stretch>
        </p:blipFill>
        <p:spPr bwMode="auto">
          <a:xfrm>
            <a:off x="7619920" y="304882"/>
            <a:ext cx="1142970" cy="10226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Mavel Files\skul pix\paper-borders-backgrounds.jpg"/>
          <p:cNvPicPr>
            <a:picLocks noGrp="1" noChangeAspect="1" noChangeArrowheads="1"/>
          </p:cNvPicPr>
          <p:nvPr>
            <p:ph idx="1"/>
          </p:nvPr>
        </p:nvPicPr>
        <p:blipFill>
          <a:blip r:embed="rId2" cstate="print"/>
          <a:srcRect/>
          <a:stretch>
            <a:fillRect/>
          </a:stretch>
        </p:blipFill>
        <p:spPr bwMode="auto">
          <a:xfrm>
            <a:off x="30795" y="0"/>
            <a:ext cx="9113205" cy="6834904"/>
          </a:xfrm>
          <a:prstGeom prst="rect">
            <a:avLst/>
          </a:prstGeom>
          <a:noFill/>
        </p:spPr>
      </p:pic>
      <p:sp>
        <p:nvSpPr>
          <p:cNvPr id="2" name="Title 1"/>
          <p:cNvSpPr>
            <a:spLocks noGrp="1"/>
          </p:cNvSpPr>
          <p:nvPr>
            <p:ph type="title"/>
          </p:nvPr>
        </p:nvSpPr>
        <p:spPr/>
        <p:txBody>
          <a:bodyPr/>
          <a:lstStyle/>
          <a:p>
            <a:endParaRPr lang="en-PH"/>
          </a:p>
        </p:txBody>
      </p:sp>
      <p:pic>
        <p:nvPicPr>
          <p:cNvPr id="5" name="Picture 4" descr="healing-deaf-man"/>
          <p:cNvPicPr>
            <a:picLocks noChangeAspect="1" noChangeArrowheads="1"/>
          </p:cNvPicPr>
          <p:nvPr/>
        </p:nvPicPr>
        <p:blipFill>
          <a:blip r:embed="rId3" cstate="print"/>
          <a:srcRect/>
          <a:stretch>
            <a:fillRect/>
          </a:stretch>
        </p:blipFill>
        <p:spPr bwMode="auto">
          <a:xfrm>
            <a:off x="4572000" y="2667020"/>
            <a:ext cx="4572000" cy="4190980"/>
          </a:xfrm>
          <a:prstGeom prst="rect">
            <a:avLst/>
          </a:prstGeom>
          <a:ln>
            <a:noFill/>
          </a:ln>
          <a:effectLst>
            <a:softEdge rad="112500"/>
          </a:effectLst>
        </p:spPr>
      </p:pic>
      <p:pic>
        <p:nvPicPr>
          <p:cNvPr id="1027" name="Picture 3" descr="C:\Users\Maria Lovella\Desktop\psfdac.jpg"/>
          <p:cNvPicPr>
            <a:picLocks noChangeAspect="1" noChangeArrowheads="1"/>
          </p:cNvPicPr>
          <p:nvPr/>
        </p:nvPicPr>
        <p:blipFill>
          <a:blip r:embed="rId4" cstate="print"/>
          <a:srcRect/>
          <a:stretch>
            <a:fillRect/>
          </a:stretch>
        </p:blipFill>
        <p:spPr bwMode="auto">
          <a:xfrm>
            <a:off x="228714" y="228684"/>
            <a:ext cx="8686572" cy="2362138"/>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3"/>
          <p:cNvSpPr txBox="1">
            <a:spLocks noChangeArrowheads="1"/>
          </p:cNvSpPr>
          <p:nvPr/>
        </p:nvSpPr>
        <p:spPr bwMode="auto">
          <a:xfrm>
            <a:off x="0" y="3200406"/>
            <a:ext cx="5257902" cy="26669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4800" b="1" i="0" u="none" strike="noStrike" kern="0" cap="none" spc="0" normalizeH="0" baseline="0" noProof="0" dirty="0" smtClean="0">
                <a:ln>
                  <a:noFill/>
                </a:ln>
                <a:solidFill>
                  <a:schemeClr val="accent4"/>
                </a:solidFill>
                <a:effectLst/>
                <a:uLnTx/>
                <a:uFillTx/>
                <a:latin typeface="Monotype Corsiva" pitchFamily="66" charset="0"/>
                <a:ea typeface="+mn-ea"/>
                <a:cs typeface="+mn-cs"/>
              </a:rPr>
              <a:t>	“ for the Deaf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4800" b="1" i="0" u="none" strike="noStrike" kern="0" cap="none" spc="0" normalizeH="0" baseline="0" noProof="0" dirty="0" smtClean="0">
                <a:ln>
                  <a:noFill/>
                </a:ln>
                <a:solidFill>
                  <a:schemeClr val="accent4"/>
                </a:solidFill>
                <a:effectLst/>
                <a:uLnTx/>
                <a:uFillTx/>
                <a:latin typeface="Monotype Corsiva" pitchFamily="66" charset="0"/>
                <a:ea typeface="+mn-ea"/>
                <a:cs typeface="+mn-cs"/>
              </a:rPr>
              <a:t>	     	and 	</a:t>
            </a:r>
          </a:p>
          <a:p>
            <a:pPr marL="342900" marR="0" lvl="0" indent="-342900" algn="l" defTabSz="914400" rtl="0" eaLnBrk="1" fontAlgn="base" latinLnBrk="0" hangingPunct="1">
              <a:lnSpc>
                <a:spcPct val="100000"/>
              </a:lnSpc>
              <a:spcBef>
                <a:spcPct val="20000"/>
              </a:spcBef>
              <a:spcAft>
                <a:spcPct val="0"/>
              </a:spcAft>
              <a:buClrTx/>
              <a:buSzTx/>
              <a:tabLst/>
              <a:defRPr/>
            </a:pPr>
            <a:r>
              <a:rPr lang="en-US" sz="4800" b="1" kern="0" dirty="0" smtClean="0">
                <a:solidFill>
                  <a:schemeClr val="accent4"/>
                </a:solidFill>
                <a:latin typeface="Monotype Corsiva" pitchFamily="66" charset="0"/>
                <a:ea typeface="+mn-ea"/>
              </a:rPr>
              <a:t>		</a:t>
            </a:r>
            <a:r>
              <a:rPr kumimoji="0" lang="en-US" sz="4800" b="1" i="0" u="none" strike="noStrike" kern="0" cap="none" spc="0" normalizeH="0" baseline="0" noProof="0" dirty="0" smtClean="0">
                <a:ln>
                  <a:noFill/>
                </a:ln>
                <a:solidFill>
                  <a:schemeClr val="accent4"/>
                </a:solidFill>
                <a:effectLst/>
                <a:uLnTx/>
                <a:uFillTx/>
                <a:latin typeface="Monotype Corsiva" pitchFamily="66" charset="0"/>
                <a:ea typeface="+mn-ea"/>
                <a:cs typeface="+mn-cs"/>
              </a:rPr>
              <a:t>by the</a:t>
            </a:r>
            <a:r>
              <a:rPr kumimoji="0" lang="en-US" sz="4800" b="1" i="0" u="none" strike="noStrike" kern="0" cap="none" spc="0" normalizeH="0" noProof="0" dirty="0" smtClean="0">
                <a:ln>
                  <a:noFill/>
                </a:ln>
                <a:solidFill>
                  <a:schemeClr val="accent4"/>
                </a:solidFill>
                <a:effectLst/>
                <a:uLnTx/>
                <a:uFillTx/>
                <a:latin typeface="Monotype Corsiva" pitchFamily="66" charset="0"/>
                <a:ea typeface="+mn-ea"/>
                <a:cs typeface="+mn-cs"/>
              </a:rPr>
              <a:t> </a:t>
            </a:r>
            <a:r>
              <a:rPr kumimoji="0" lang="en-US" sz="4800" b="1" i="0" u="none" strike="noStrike" kern="0" cap="none" spc="0" normalizeH="0" baseline="0" noProof="0" dirty="0" smtClean="0">
                <a:ln>
                  <a:noFill/>
                </a:ln>
                <a:solidFill>
                  <a:schemeClr val="accent4"/>
                </a:solidFill>
                <a:effectLst/>
                <a:uLnTx/>
                <a:uFillTx/>
                <a:latin typeface="Monotype Corsiva" pitchFamily="66" charset="0"/>
                <a:ea typeface="+mn-ea"/>
                <a:cs typeface="+mn-cs"/>
              </a:rPr>
              <a:t>Deaf…..”</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accent4"/>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par>
                          <p:cTn id="10" fill="hold">
                            <p:stCondLst>
                              <p:cond delay="3000"/>
                            </p:stCondLst>
                            <p:childTnLst>
                              <p:par>
                                <p:cTn id="11" presetID="49" presetClass="entr" presetSubtype="0" decel="10000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ppt_w</p:attrName>
                                        </p:attrNameLst>
                                      </p:cBhvr>
                                      <p:tavLst>
                                        <p:tav tm="0">
                                          <p:val>
                                            <p:fltVal val="0"/>
                                          </p:val>
                                        </p:tav>
                                        <p:tav tm="100000">
                                          <p:val>
                                            <p:strVal val="#ppt_w"/>
                                          </p:val>
                                        </p:tav>
                                      </p:tavLst>
                                    </p:anim>
                                    <p:anim calcmode="lin" valueType="num">
                                      <p:cBhvr>
                                        <p:cTn id="14" dur="3000" fill="hold"/>
                                        <p:tgtEl>
                                          <p:spTgt spid="6"/>
                                        </p:tgtEl>
                                        <p:attrNameLst>
                                          <p:attrName>ppt_h</p:attrName>
                                        </p:attrNameLst>
                                      </p:cBhvr>
                                      <p:tavLst>
                                        <p:tav tm="0">
                                          <p:val>
                                            <p:fltVal val="0"/>
                                          </p:val>
                                        </p:tav>
                                        <p:tav tm="100000">
                                          <p:val>
                                            <p:strVal val="#ppt_h"/>
                                          </p:val>
                                        </p:tav>
                                      </p:tavLst>
                                    </p:anim>
                                    <p:anim calcmode="lin" valueType="num">
                                      <p:cBhvr>
                                        <p:cTn id="15" dur="3000" fill="hold"/>
                                        <p:tgtEl>
                                          <p:spTgt spid="6"/>
                                        </p:tgtEl>
                                        <p:attrNameLst>
                                          <p:attrName>style.rotation</p:attrName>
                                        </p:attrNameLst>
                                      </p:cBhvr>
                                      <p:tavLst>
                                        <p:tav tm="0">
                                          <p:val>
                                            <p:fltVal val="360"/>
                                          </p:val>
                                        </p:tav>
                                        <p:tav tm="100000">
                                          <p:val>
                                            <p:fltVal val="0"/>
                                          </p:val>
                                        </p:tav>
                                      </p:tavLst>
                                    </p:anim>
                                    <p:animEffect transition="in" filter="fade">
                                      <p:cBhvr>
                                        <p:cTn id="1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eachingwithcontests.com/wp-content/uploads/2010/04/scholarships.jpg"/>
          <p:cNvPicPr>
            <a:picLocks noChangeAspect="1" noChangeArrowheads="1"/>
          </p:cNvPicPr>
          <p:nvPr/>
        </p:nvPicPr>
        <p:blipFill>
          <a:blip r:embed="rId2" cstate="print"/>
          <a:srcRect/>
          <a:stretch>
            <a:fillRect/>
          </a:stretch>
        </p:blipFill>
        <p:spPr bwMode="auto">
          <a:xfrm>
            <a:off x="533506" y="1"/>
            <a:ext cx="6553028" cy="3581396"/>
          </a:xfrm>
          <a:prstGeom prst="rect">
            <a:avLst/>
          </a:prstGeom>
          <a:noFill/>
        </p:spPr>
      </p:pic>
      <p:pic>
        <p:nvPicPr>
          <p:cNvPr id="5124" name="Picture 4" descr="http://www.philadelphia.edu.jo/centers/computer_center/images/objectives.jpg"/>
          <p:cNvPicPr>
            <a:picLocks noChangeAspect="1" noChangeArrowheads="1"/>
          </p:cNvPicPr>
          <p:nvPr/>
        </p:nvPicPr>
        <p:blipFill>
          <a:blip r:embed="rId3" cstate="print"/>
          <a:srcRect/>
          <a:stretch>
            <a:fillRect/>
          </a:stretch>
        </p:blipFill>
        <p:spPr bwMode="auto">
          <a:xfrm>
            <a:off x="533506" y="3429000"/>
            <a:ext cx="3505108" cy="973641"/>
          </a:xfrm>
          <a:prstGeom prst="rect">
            <a:avLst/>
          </a:prstGeom>
          <a:noFill/>
        </p:spPr>
      </p:pic>
      <p:pic>
        <p:nvPicPr>
          <p:cNvPr id="5127" name="Picture 7" descr="C:\Users\Maria Lovella\Desktop\flower.jpg"/>
          <p:cNvPicPr>
            <a:picLocks noChangeAspect="1" noChangeArrowheads="1"/>
          </p:cNvPicPr>
          <p:nvPr/>
        </p:nvPicPr>
        <p:blipFill>
          <a:blip r:embed="rId4" cstate="print"/>
          <a:srcRect/>
          <a:stretch>
            <a:fillRect/>
          </a:stretch>
        </p:blipFill>
        <p:spPr bwMode="auto">
          <a:xfrm>
            <a:off x="0" y="4724366"/>
            <a:ext cx="9144000" cy="2133634"/>
          </a:xfrm>
          <a:prstGeom prst="rect">
            <a:avLst/>
          </a:prstGeom>
          <a:noFill/>
        </p:spPr>
      </p:pic>
      <p:sp>
        <p:nvSpPr>
          <p:cNvPr id="6" name="Content Placeholder 4"/>
          <p:cNvSpPr>
            <a:spLocks noGrp="1"/>
          </p:cNvSpPr>
          <p:nvPr>
            <p:ph sz="half" idx="1"/>
          </p:nvPr>
        </p:nvSpPr>
        <p:spPr>
          <a:xfrm>
            <a:off x="914496" y="3962386"/>
            <a:ext cx="7467404" cy="2895614"/>
          </a:xfrm>
        </p:spPr>
        <p:txBody>
          <a:bodyPr>
            <a:scene3d>
              <a:camera prst="perspectiveRelaxed"/>
              <a:lightRig rig="threePt" dir="t"/>
            </a:scene3d>
          </a:bodyPr>
          <a:lstStyle/>
          <a:p>
            <a:pPr>
              <a:buNone/>
            </a:pPr>
            <a:r>
              <a:rPr lang="en-US" sz="2400" dirty="0" smtClean="0">
                <a:latin typeface="Georgia" pitchFamily="18" charset="0"/>
              </a:rPr>
              <a:t>To provide the educational needs and access to transportation from home to school.</a:t>
            </a:r>
          </a:p>
          <a:p>
            <a:pPr>
              <a:buNone/>
            </a:pPr>
            <a:r>
              <a:rPr lang="en-US" sz="2400" dirty="0" smtClean="0">
                <a:latin typeface="Georgia" pitchFamily="18" charset="0"/>
              </a:rPr>
              <a:t>To provide accommodation and basic necessities to those who urgently need it.</a:t>
            </a:r>
            <a:endParaRPr lang="en-PH" sz="2400" dirty="0" smtClean="0">
              <a:latin typeface="Georgia" pitchFamily="18" charset="0"/>
            </a:endParaRPr>
          </a:p>
          <a:p>
            <a:pPr>
              <a:buNone/>
            </a:pPr>
            <a:r>
              <a:rPr lang="en-US" sz="2400" dirty="0" smtClean="0">
                <a:latin typeface="Georgia" pitchFamily="18" charset="0"/>
              </a:rPr>
              <a:t>To initiate self-developmental activities that will enhance the skills and capacities of the Deaf. </a:t>
            </a:r>
            <a:endParaRPr lang="en-PH" sz="2400" dirty="0" smtClean="0">
              <a:latin typeface="Georgia" pitchFamily="18" charset="0"/>
            </a:endParaRPr>
          </a:p>
          <a:p>
            <a:pPr>
              <a:buNone/>
            </a:pPr>
            <a:endParaRPr lang="en-PH" sz="24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to="" calcmode="lin" valueType="num">
                                      <p:cBhvr>
                                        <p:cTn id="7" dur="1" fill="hold"/>
                                        <p:tgtEl>
                                          <p:spTgt spid="512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to="" calcmode="lin" valueType="num">
                                      <p:cBhvr>
                                        <p:cTn id="17" dur="1" fill="hold"/>
                                        <p:tgtEl>
                                          <p:spTgt spid="6">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to="" calcmode="lin" valueType="num">
                                      <p:cBhvr>
                                        <p:cTn id="22" dur="1" fill="hold"/>
                                        <p:tgtEl>
                                          <p:spTgt spid="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Maria Lovella\Pictures\raul.jpg"/>
          <p:cNvPicPr>
            <a:picLocks noChangeAspect="1" noChangeArrowheads="1"/>
          </p:cNvPicPr>
          <p:nvPr/>
        </p:nvPicPr>
        <p:blipFill>
          <a:blip r:embed="rId2" cstate="print"/>
          <a:srcRect/>
          <a:stretch>
            <a:fillRect/>
          </a:stretch>
        </p:blipFill>
        <p:spPr bwMode="auto">
          <a:xfrm>
            <a:off x="0" y="0"/>
            <a:ext cx="9152820" cy="6858000"/>
          </a:xfrm>
          <a:prstGeom prst="rect">
            <a:avLst/>
          </a:prstGeom>
          <a:ln>
            <a:noFill/>
          </a:ln>
          <a:effectLst>
            <a:softEdge rad="112500"/>
          </a:effectLst>
        </p:spPr>
      </p:pic>
      <p:pic>
        <p:nvPicPr>
          <p:cNvPr id="4104" name="Picture 8" descr="https://fbcdn-sphotos-b-a.akamaihd.net/hphotos-ak-ash4/388032_350318468380872_1404943725_n.jpg"/>
          <p:cNvPicPr>
            <a:picLocks noChangeAspect="1" noChangeArrowheads="1"/>
          </p:cNvPicPr>
          <p:nvPr/>
        </p:nvPicPr>
        <p:blipFill>
          <a:blip r:embed="rId3" cstate="print"/>
          <a:srcRect/>
          <a:stretch>
            <a:fillRect/>
          </a:stretch>
        </p:blipFill>
        <p:spPr bwMode="auto">
          <a:xfrm>
            <a:off x="228714" y="3505198"/>
            <a:ext cx="4063893" cy="3124208"/>
          </a:xfrm>
          <a:prstGeom prst="rect">
            <a:avLst/>
          </a:prstGeom>
          <a:ln>
            <a:noFill/>
          </a:ln>
          <a:effectLst>
            <a:softEdge rad="112500"/>
          </a:effectLst>
        </p:spPr>
      </p:pic>
      <p:pic>
        <p:nvPicPr>
          <p:cNvPr id="4098" name="Picture 2" descr="https://fbcdn-sphotos-e-a.akamaihd.net/hphotos-ak-ash4/481966_350029571743095_140676747_n.jpg"/>
          <p:cNvPicPr>
            <a:picLocks noChangeAspect="1" noChangeArrowheads="1"/>
          </p:cNvPicPr>
          <p:nvPr/>
        </p:nvPicPr>
        <p:blipFill>
          <a:blip r:embed="rId4" cstate="print"/>
          <a:srcRect/>
          <a:stretch>
            <a:fillRect/>
          </a:stretch>
        </p:blipFill>
        <p:spPr bwMode="auto">
          <a:xfrm>
            <a:off x="228714" y="228684"/>
            <a:ext cx="3759101" cy="2819326"/>
          </a:xfrm>
          <a:prstGeom prst="rect">
            <a:avLst/>
          </a:prstGeom>
          <a:ln>
            <a:noFill/>
          </a:ln>
          <a:effectLst>
            <a:softEdge rad="112500"/>
          </a:effectLst>
        </p:spPr>
      </p:pic>
      <p:pic>
        <p:nvPicPr>
          <p:cNvPr id="4099" name="Picture 3" descr="C:\Users\Maria Lovella\Desktop\frs.jpg"/>
          <p:cNvPicPr>
            <a:picLocks noChangeAspect="1" noChangeArrowheads="1"/>
          </p:cNvPicPr>
          <p:nvPr/>
        </p:nvPicPr>
        <p:blipFill>
          <a:blip r:embed="rId5" cstate="print"/>
          <a:srcRect/>
          <a:stretch>
            <a:fillRect/>
          </a:stretch>
        </p:blipFill>
        <p:spPr bwMode="auto">
          <a:xfrm>
            <a:off x="4876792" y="4571970"/>
            <a:ext cx="3886218" cy="2133544"/>
          </a:xfrm>
          <a:prstGeom prst="rect">
            <a:avLst/>
          </a:prstGeom>
          <a:ln>
            <a:noFill/>
          </a:ln>
          <a:effectLst>
            <a:softEdge rad="112500"/>
          </a:effectLst>
        </p:spPr>
      </p:pic>
      <p:sp>
        <p:nvSpPr>
          <p:cNvPr id="6" name="Rectangle 5"/>
          <p:cNvSpPr/>
          <p:nvPr/>
        </p:nvSpPr>
        <p:spPr>
          <a:xfrm>
            <a:off x="4114812" y="914466"/>
            <a:ext cx="3924985" cy="52322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 Abe, </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ofm</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visitation</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to="" calcmode="lin" valueType="num">
                                      <p:cBhvr>
                                        <p:cTn id="7" dur="1" fill="hold"/>
                                        <p:tgtEl>
                                          <p:spTgt spid="410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fltVal val="0"/>
                                          </p:val>
                                        </p:tav>
                                        <p:tav tm="100000">
                                          <p:val>
                                            <p:strVal val="#ppt_w"/>
                                          </p:val>
                                        </p:tav>
                                      </p:tavLst>
                                    </p:anim>
                                    <p:anim calcmode="lin" valueType="num">
                                      <p:cBhvr>
                                        <p:cTn id="13" dur="1000" fill="hold"/>
                                        <p:tgtEl>
                                          <p:spTgt spid="4099"/>
                                        </p:tgtEl>
                                        <p:attrNameLst>
                                          <p:attrName>ppt_h</p:attrName>
                                        </p:attrNameLst>
                                      </p:cBhvr>
                                      <p:tavLst>
                                        <p:tav tm="0">
                                          <p:val>
                                            <p:fltVal val="0"/>
                                          </p:val>
                                        </p:tav>
                                        <p:tav tm="100000">
                                          <p:val>
                                            <p:strVal val="#ppt_h"/>
                                          </p:val>
                                        </p:tav>
                                      </p:tavLst>
                                    </p:anim>
                                    <p:anim calcmode="lin" valueType="num">
                                      <p:cBhvr>
                                        <p:cTn id="14" dur="1000" fill="hold"/>
                                        <p:tgtEl>
                                          <p:spTgt spid="4099"/>
                                        </p:tgtEl>
                                        <p:attrNameLst>
                                          <p:attrName>style.rotation</p:attrName>
                                        </p:attrNameLst>
                                      </p:cBhvr>
                                      <p:tavLst>
                                        <p:tav tm="0">
                                          <p:val>
                                            <p:fltVal val="90"/>
                                          </p:val>
                                        </p:tav>
                                        <p:tav tm="100000">
                                          <p:val>
                                            <p:fltVal val="0"/>
                                          </p:val>
                                        </p:tav>
                                      </p:tavLst>
                                    </p:anim>
                                    <p:animEffect transition="in" filter="fade">
                                      <p:cBhvr>
                                        <p:cTn id="15" dur="10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104"/>
                                        </p:tgtEl>
                                        <p:attrNameLst>
                                          <p:attrName>style.visibility</p:attrName>
                                        </p:attrNameLst>
                                      </p:cBhvr>
                                      <p:to>
                                        <p:strVal val="visible"/>
                                      </p:to>
                                    </p:set>
                                    <p:anim to="" calcmode="lin" valueType="num">
                                      <p:cBhvr>
                                        <p:cTn id="20" dur="1" fill="hold"/>
                                        <p:tgtEl>
                                          <p:spTgt spid="410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5000" fill="hold"/>
                                        <p:tgtEl>
                                          <p:spTgt spid="4098"/>
                                        </p:tgtEl>
                                        <p:attrNameLst>
                                          <p:attrName>ppt_w</p:attrName>
                                        </p:attrNameLst>
                                      </p:cBhvr>
                                      <p:tavLst>
                                        <p:tav tm="0" fmla="#ppt_w*sin(2.5*pi*$)">
                                          <p:val>
                                            <p:fltVal val="0"/>
                                          </p:val>
                                        </p:tav>
                                        <p:tav tm="100000">
                                          <p:val>
                                            <p:fltVal val="1"/>
                                          </p:val>
                                        </p:tav>
                                      </p:tavLst>
                                    </p:anim>
                                    <p:anim calcmode="lin" valueType="num">
                                      <p:cBhvr>
                                        <p:cTn id="26" dur="5000" fill="hold"/>
                                        <p:tgtEl>
                                          <p:spTgt spid="4098"/>
                                        </p:tgtEl>
                                        <p:attrNameLst>
                                          <p:attrName>ppt_h</p:attrName>
                                        </p:attrNameLst>
                                      </p:cBhvr>
                                      <p:tavLst>
                                        <p:tav tm="0">
                                          <p:val>
                                            <p:strVal val="#ppt_h"/>
                                          </p:val>
                                        </p:tav>
                                        <p:tav tm="100000">
                                          <p:val>
                                            <p:strVal val="#ppt_h"/>
                                          </p:val>
                                        </p:tav>
                                      </p:tavLst>
                                    </p:anim>
                                  </p:childTnLst>
                                </p:cTn>
                              </p:par>
                            </p:childTnLst>
                          </p:cTn>
                        </p:par>
                        <p:par>
                          <p:cTn id="27" fill="hold">
                            <p:stCondLst>
                              <p:cond delay="5000"/>
                            </p:stCondLst>
                            <p:childTnLst>
                              <p:par>
                                <p:cTn id="28" presetID="24"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to="" calcmode="lin" valueType="num">
                                      <p:cBhvr>
                                        <p:cTn id="3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gentmike.com/portfolio/11-03-2003_border_color.gif"/>
          <p:cNvPicPr>
            <a:picLocks noChangeAspect="1" noChangeArrowheads="1"/>
          </p:cNvPicPr>
          <p:nvPr/>
        </p:nvPicPr>
        <p:blipFill>
          <a:blip r:embed="rId3" cstate="print"/>
          <a:srcRect/>
          <a:stretch>
            <a:fillRect/>
          </a:stretch>
        </p:blipFill>
        <p:spPr bwMode="auto">
          <a:xfrm rot="5400000">
            <a:off x="1143000" y="-1143000"/>
            <a:ext cx="6858000" cy="9144000"/>
          </a:xfrm>
          <a:prstGeom prst="rect">
            <a:avLst/>
          </a:prstGeom>
          <a:ln>
            <a:noFill/>
          </a:ln>
          <a:effectLst>
            <a:softEdge rad="112500"/>
          </a:effectLst>
        </p:spPr>
      </p:pic>
      <p:pic>
        <p:nvPicPr>
          <p:cNvPr id="2" name="scholars.MP4.wmv">
            <a:hlinkClick r:id="" action="ppaction://media"/>
          </p:cNvPr>
          <p:cNvPicPr>
            <a:picLocks noRot="1" noChangeAspect="1"/>
          </p:cNvPicPr>
          <p:nvPr>
            <a:videoFile r:link="rId1"/>
          </p:nvPr>
        </p:nvPicPr>
        <p:blipFill>
          <a:blip r:embed="rId4" cstate="print"/>
          <a:stretch>
            <a:fillRect/>
          </a:stretch>
        </p:blipFill>
        <p:spPr>
          <a:xfrm>
            <a:off x="304912" y="609674"/>
            <a:ext cx="8000790" cy="49528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3886218" y="5562544"/>
            <a:ext cx="4456669" cy="523220"/>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scene3d>
              <a:camera prst="perspectiveContrastingRightFacing"/>
              <a:lightRig rig="morning" dir="t"/>
            </a:scene3d>
            <a:flatTx/>
          </a:bodyPr>
          <a:lstStyle/>
          <a:p>
            <a:pPr algn="ctr"/>
            <a:r>
              <a:rPr lang="en-US" sz="2800" b="1" i="1" cap="none" spc="0" dirty="0" smtClean="0">
                <a:ln w="1905"/>
                <a:solidFill>
                  <a:srgbClr val="0000FF"/>
                </a:solidFill>
                <a:effectLst>
                  <a:innerShdw blurRad="69850" dist="43180" dir="5400000">
                    <a:srgbClr val="000000">
                      <a:alpha val="65000"/>
                    </a:srgbClr>
                  </a:innerShdw>
                </a:effectLst>
                <a:latin typeface="Baskerville Old Face" pitchFamily="18" charset="0"/>
              </a:rPr>
              <a:t>Scholars have fun in learning..</a:t>
            </a:r>
            <a:endParaRPr lang="en-US" sz="2800" b="1" i="1" cap="none" spc="0" dirty="0">
              <a:ln w="1905"/>
              <a:solidFill>
                <a:srgbClr val="0000FF"/>
              </a:solidFill>
              <a:effectLst>
                <a:innerShdw blurRad="69850" dist="43180" dir="5400000">
                  <a:srgbClr val="000000">
                    <a:alpha val="65000"/>
                  </a:srgbClr>
                </a:innerShdw>
              </a:effectLst>
              <a:latin typeface="Baskerville Old Face" pitchFamily="18" charset="0"/>
            </a:endParaRPr>
          </a:p>
        </p:txBody>
      </p:sp>
      <p:pic>
        <p:nvPicPr>
          <p:cNvPr id="6" name="Picture 6" descr="http://www.customdesignersinc.com/resources/click_here_button.gif"/>
          <p:cNvPicPr>
            <a:picLocks noChangeAspect="1" noChangeArrowheads="1" noCrop="1"/>
          </p:cNvPicPr>
          <p:nvPr/>
        </p:nvPicPr>
        <p:blipFill>
          <a:blip r:embed="rId5" cstate="print"/>
          <a:srcRect/>
          <a:stretch>
            <a:fillRect/>
          </a:stretch>
        </p:blipFill>
        <p:spPr bwMode="auto">
          <a:xfrm>
            <a:off x="3733822" y="3886188"/>
            <a:ext cx="914376" cy="60958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grpId="0" nodeType="afterEffect">
                                  <p:stCondLst>
                                    <p:cond delay="0"/>
                                  </p:stCondLst>
                                  <p:endCondLst>
                                    <p:cond evt="onNext" delay="0">
                                      <p:tgtEl>
                                        <p:sldTgt/>
                                      </p:tgtEl>
                                    </p:cond>
                                  </p:end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1"/>
                                            </p:clrVal>
                                          </p:val>
                                        </p:tav>
                                        <p:tav tm="50000">
                                          <p:val>
                                            <p:clrVal>
                                              <a:schemeClr val="fo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24"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18" fill="hold" display="0">
                  <p:stCondLst>
                    <p:cond delay="indefinite"/>
                  </p:stCondLst>
                  <p:endCondLst>
                    <p:cond evt="onNext" delay="0">
                      <p:tgtEl>
                        <p:sldTgt/>
                      </p:tgtEl>
                    </p:cond>
                    <p:cond evt="onPrev" delay="0">
                      <p:tgtEl>
                        <p:sldTgt/>
                      </p:tgtEl>
                    </p:cond>
                  </p:endCondLst>
                </p:cTn>
                <p:tgtEl>
                  <p:spTgt spid="2"/>
                </p:tgtEl>
              </p:cMediaNode>
            </p:video>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vel Files\CKC Gallery\DAW 2012\tarpaulin.jpg"/>
          <p:cNvPicPr>
            <a:picLocks noGrp="1" noChangeAspect="1" noChangeArrowheads="1"/>
          </p:cNvPicPr>
          <p:nvPr>
            <p:ph idx="1"/>
          </p:nvPr>
        </p:nvPicPr>
        <p:blipFill>
          <a:blip r:embed="rId3" cstate="print"/>
          <a:srcRect/>
          <a:stretch>
            <a:fillRect/>
          </a:stretch>
        </p:blipFill>
        <p:spPr bwMode="auto">
          <a:xfrm>
            <a:off x="0" y="1"/>
            <a:ext cx="9144000" cy="1676445"/>
          </a:xfrm>
          <a:prstGeom prst="rect">
            <a:avLst/>
          </a:prstGeom>
          <a:ln w="88900" cap="sq" cmpd="thickThin">
            <a:solidFill>
              <a:srgbClr val="000000"/>
            </a:solidFill>
            <a:prstDash val="solid"/>
            <a:miter lim="800000"/>
          </a:ln>
          <a:effectLst>
            <a:innerShdw blurRad="76200">
              <a:srgbClr val="000000"/>
            </a:innerShdw>
          </a:effectLst>
        </p:spPr>
      </p:pic>
      <p:pic>
        <p:nvPicPr>
          <p:cNvPr id="5" name="Deaf Awareness 2012.mp4.wmv">
            <a:hlinkClick r:id="" action="ppaction://media"/>
          </p:cNvPr>
          <p:cNvPicPr>
            <a:picLocks noRot="1" noChangeAspect="1"/>
          </p:cNvPicPr>
          <p:nvPr>
            <a:videoFile r:link="rId1"/>
          </p:nvPr>
        </p:nvPicPr>
        <p:blipFill>
          <a:blip r:embed="rId4" cstate="print"/>
          <a:stretch>
            <a:fillRect/>
          </a:stretch>
        </p:blipFill>
        <p:spPr>
          <a:xfrm>
            <a:off x="0" y="1828842"/>
            <a:ext cx="9144000" cy="502915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6" descr="http://www.customdesignersinc.com/resources/click_here_button.gif"/>
          <p:cNvPicPr>
            <a:picLocks noChangeAspect="1" noChangeArrowheads="1" noCrop="1"/>
          </p:cNvPicPr>
          <p:nvPr/>
        </p:nvPicPr>
        <p:blipFill>
          <a:blip r:embed="rId5" cstate="print"/>
          <a:srcRect/>
          <a:stretch>
            <a:fillRect/>
          </a:stretch>
        </p:blipFill>
        <p:spPr bwMode="auto">
          <a:xfrm>
            <a:off x="3733822" y="3733792"/>
            <a:ext cx="792088" cy="79208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p:cTn id="18"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a Lovella\Desktop\2012 report\newyear.jpg"/>
          <p:cNvPicPr>
            <a:picLocks noChangeAspect="1" noChangeArrowheads="1"/>
          </p:cNvPicPr>
          <p:nvPr/>
        </p:nvPicPr>
        <p:blipFill>
          <a:blip r:embed="rId3" cstate="print"/>
          <a:srcRect/>
          <a:stretch>
            <a:fillRect/>
          </a:stretch>
        </p:blipFill>
        <p:spPr bwMode="auto">
          <a:xfrm>
            <a:off x="1" y="0"/>
            <a:ext cx="9144000" cy="6858000"/>
          </a:xfrm>
          <a:prstGeom prst="rect">
            <a:avLst/>
          </a:prstGeom>
          <a:ln>
            <a:noFill/>
          </a:ln>
          <a:effectLst>
            <a:softEdge rad="112500"/>
          </a:effectLst>
        </p:spPr>
      </p:pic>
      <p:pic>
        <p:nvPicPr>
          <p:cNvPr id="5" name="xmas party.MP4.wmv">
            <a:hlinkClick r:id="" action="ppaction://media"/>
          </p:cNvPr>
          <p:cNvPicPr>
            <a:picLocks noRot="1" noChangeAspect="1"/>
          </p:cNvPicPr>
          <p:nvPr>
            <a:videoFile r:link="rId1"/>
          </p:nvPr>
        </p:nvPicPr>
        <p:blipFill>
          <a:blip r:embed="rId4" cstate="print"/>
          <a:stretch>
            <a:fillRect/>
          </a:stretch>
        </p:blipFill>
        <p:spPr>
          <a:xfrm>
            <a:off x="304913" y="381080"/>
            <a:ext cx="7162612" cy="51052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6" descr="http://www.customdesignersinc.com/resources/click_here_button.gif"/>
          <p:cNvPicPr>
            <a:picLocks noChangeAspect="1" noChangeArrowheads="1" noCrop="1"/>
          </p:cNvPicPr>
          <p:nvPr/>
        </p:nvPicPr>
        <p:blipFill>
          <a:blip r:embed="rId5" cstate="print"/>
          <a:srcRect/>
          <a:stretch>
            <a:fillRect/>
          </a:stretch>
        </p:blipFill>
        <p:spPr bwMode="auto">
          <a:xfrm>
            <a:off x="3733822" y="3733792"/>
            <a:ext cx="792088" cy="792088"/>
          </a:xfrm>
          <a:prstGeom prst="ellipse">
            <a:avLst/>
          </a:prstGeom>
          <a:ln>
            <a:noFill/>
          </a:ln>
          <a:effectLst>
            <a:softEdge rad="112500"/>
          </a:effectLst>
        </p:spPr>
      </p:pic>
      <p:sp>
        <p:nvSpPr>
          <p:cNvPr id="12" name="Content Placeholder 11"/>
          <p:cNvSpPr>
            <a:spLocks noGrp="1"/>
          </p:cNvSpPr>
          <p:nvPr>
            <p:ph idx="1"/>
          </p:nvPr>
        </p:nvSpPr>
        <p:spPr>
          <a:xfrm>
            <a:off x="3124238" y="5562544"/>
            <a:ext cx="6019762" cy="1295456"/>
          </a:xfrm>
        </p:spPr>
        <p:txBody>
          <a:bodyPr/>
          <a:lstStyle/>
          <a:p>
            <a:pPr>
              <a:buNone/>
            </a:pPr>
            <a:r>
              <a:rPr lang="en-PH" sz="2000" b="1" dirty="0" smtClean="0">
                <a:solidFill>
                  <a:srgbClr val="0000FF"/>
                </a:solidFill>
              </a:rPr>
              <a:t>Wishing you the timeless treasures of Christmas. The warmth of home, the love of family and the company of good friends.</a:t>
            </a:r>
            <a:endParaRPr lang="en-PH" sz="2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p:cTn id="18"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vel Files\skul pix\art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5" name="sta.teresita.mp4.wmv">
            <a:hlinkClick r:id="" action="ppaction://media"/>
          </p:cNvPr>
          <p:cNvPicPr>
            <a:picLocks noRot="1" noChangeAspect="1"/>
          </p:cNvPicPr>
          <p:nvPr>
            <a:videoFile r:link="rId1"/>
          </p:nvPr>
        </p:nvPicPr>
        <p:blipFill>
          <a:blip r:embed="rId4" cstate="print"/>
          <a:stretch>
            <a:fillRect/>
          </a:stretch>
        </p:blipFill>
        <p:spPr>
          <a:xfrm>
            <a:off x="1828873" y="1447852"/>
            <a:ext cx="6769112" cy="48766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orizontal Scroll 5"/>
          <p:cNvSpPr/>
          <p:nvPr/>
        </p:nvSpPr>
        <p:spPr bwMode="auto">
          <a:xfrm>
            <a:off x="381110" y="228684"/>
            <a:ext cx="6324434" cy="1142996"/>
          </a:xfrm>
          <a:prstGeom prst="horizontalScroll">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en-PH" sz="4800" b="1" dirty="0">
                <a:solidFill>
                  <a:srgbClr val="002060"/>
                </a:solidFill>
                <a:latin typeface="Monotype Corsiva" pitchFamily="66" charset="0"/>
                <a:cs typeface="Andalus" pitchFamily="18" charset="-78"/>
              </a:rPr>
              <a:t>Literacy Class for the </a:t>
            </a:r>
            <a:r>
              <a:rPr lang="en-PH" sz="4800" b="1" dirty="0" smtClean="0">
                <a:solidFill>
                  <a:srgbClr val="002060"/>
                </a:solidFill>
                <a:latin typeface="Monotype Corsiva" pitchFamily="66" charset="0"/>
                <a:cs typeface="Andalus" pitchFamily="18" charset="-78"/>
              </a:rPr>
              <a:t>Deaf</a:t>
            </a:r>
            <a:endParaRPr lang="en-PH" sz="4800" b="1" dirty="0">
              <a:solidFill>
                <a:srgbClr val="002060"/>
              </a:solidFill>
              <a:latin typeface="Monotype Corsiva" pitchFamily="66" charset="0"/>
              <a:cs typeface="Andalus" pitchFamily="18" charset="-78"/>
            </a:endParaRPr>
          </a:p>
        </p:txBody>
      </p:sp>
      <p:pic>
        <p:nvPicPr>
          <p:cNvPr id="7" name="Picture 6" descr="http://www.customdesignersinc.com/resources/click_here_button.gif"/>
          <p:cNvPicPr>
            <a:picLocks noChangeAspect="1" noChangeArrowheads="1" noCrop="1"/>
          </p:cNvPicPr>
          <p:nvPr/>
        </p:nvPicPr>
        <p:blipFill>
          <a:blip r:embed="rId5" cstate="print"/>
          <a:srcRect/>
          <a:stretch>
            <a:fillRect/>
          </a:stretch>
        </p:blipFill>
        <p:spPr bwMode="auto">
          <a:xfrm>
            <a:off x="7238930" y="5105356"/>
            <a:ext cx="792088" cy="792088"/>
          </a:xfrm>
          <a:prstGeom prst="ellipse">
            <a:avLst/>
          </a:prstGeom>
          <a:ln>
            <a:noFill/>
          </a:ln>
          <a:effectLst>
            <a:softEdge rad="112500"/>
          </a:effectLst>
        </p:spPr>
      </p:pic>
      <p:pic>
        <p:nvPicPr>
          <p:cNvPr id="8" name="Picture 6" descr="I Love You - Sign Language Wall Clock"/>
          <p:cNvPicPr>
            <a:picLocks noChangeAspect="1" noChangeArrowheads="1"/>
          </p:cNvPicPr>
          <p:nvPr/>
        </p:nvPicPr>
        <p:blipFill>
          <a:blip r:embed="rId6" cstate="print"/>
          <a:srcRect/>
          <a:stretch>
            <a:fillRect/>
          </a:stretch>
        </p:blipFill>
        <p:spPr bwMode="auto">
          <a:xfrm>
            <a:off x="7086534" y="0"/>
            <a:ext cx="2057466" cy="1845317"/>
          </a:xfrm>
          <a:prstGeom prst="ellipse">
            <a:avLst/>
          </a:prstGeom>
          <a:ln>
            <a:noFill/>
          </a:ln>
          <a:effectLst>
            <a:softEdge rad="112500"/>
          </a:effectLst>
        </p:spPr>
      </p:pic>
      <p:sp>
        <p:nvSpPr>
          <p:cNvPr id="9" name="Rectangle 8"/>
          <p:cNvSpPr/>
          <p:nvPr/>
        </p:nvSpPr>
        <p:spPr>
          <a:xfrm>
            <a:off x="152516" y="5791138"/>
            <a:ext cx="5410058" cy="923330"/>
          </a:xfrm>
          <a:prstGeom prst="rect">
            <a:avLst/>
          </a:prstGeom>
          <a:ln>
            <a:solidFill>
              <a:srgbClr val="0000FF"/>
            </a:solidFill>
          </a:ln>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wrap="square">
            <a:spAutoFit/>
          </a:bodyPr>
          <a:lstStyle/>
          <a:p>
            <a:r>
              <a:rPr lang="en-US" b="1" dirty="0" smtClean="0">
                <a:solidFill>
                  <a:srgbClr val="FF0000"/>
                </a:solidFill>
                <a:effectLst>
                  <a:innerShdw blurRad="63500" dist="50800" dir="10800000">
                    <a:prstClr val="black">
                      <a:alpha val="50000"/>
                    </a:prstClr>
                  </a:innerShdw>
                </a:effectLst>
                <a:latin typeface="Arial Rounded MT Bold" pitchFamily="34" charset="0"/>
                <a:ea typeface="+mj-ea"/>
              </a:rPr>
              <a:t>Aims to develop Deaf child’s basic communication skills and o initiate basic behavioral characteristic building activities. </a:t>
            </a:r>
            <a:endParaRPr lang="en-PH" b="1" dirty="0">
              <a:solidFill>
                <a:srgbClr val="FF0000"/>
              </a:solidFill>
              <a:effectLst>
                <a:innerShdw blurRad="63500" dist="50800" dir="10800000">
                  <a:prstClr val="black">
                    <a:alpha val="50000"/>
                  </a:prstClr>
                </a:innerShdw>
              </a:effectLst>
              <a:latin typeface="Arial Rounded MT Bold" pitchFamily="34" charset="0"/>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par>
                                <p:cTn id="10" presetID="24"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video>
              <p:cMediaNode>
                <p:cTn id="23"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E:\Mavel Files\skul pix\paper-borders-backgrounds.jpg"/>
          <p:cNvPicPr>
            <a:picLocks noGrp="1" noChangeAspect="1" noChangeArrowheads="1"/>
          </p:cNvPicPr>
          <p:nvPr>
            <p:ph idx="1"/>
          </p:nvPr>
        </p:nvPicPr>
        <p:blipFill>
          <a:blip r:embed="rId3" cstate="print"/>
          <a:srcRect/>
          <a:stretch>
            <a:fillRect/>
          </a:stretch>
        </p:blipFill>
        <p:spPr bwMode="auto">
          <a:xfrm>
            <a:off x="30795" y="23006"/>
            <a:ext cx="9113205" cy="6834904"/>
          </a:xfrm>
          <a:prstGeom prst="rect">
            <a:avLst/>
          </a:prstGeom>
          <a:noFill/>
        </p:spPr>
      </p:pic>
      <p:sp>
        <p:nvSpPr>
          <p:cNvPr id="5" name="Rectangle 4"/>
          <p:cNvSpPr/>
          <p:nvPr/>
        </p:nvSpPr>
        <p:spPr>
          <a:xfrm>
            <a:off x="627947" y="533476"/>
            <a:ext cx="7596951" cy="1200329"/>
          </a:xfrm>
          <a:prstGeom prst="rect">
            <a:avLst/>
          </a:prstGeom>
          <a:noFill/>
        </p:spPr>
        <p:txBody>
          <a:bodyPr wrap="non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Catholic Organization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of the Deaf </a:t>
            </a:r>
          </a:p>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Adults and Youth</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 name="coday.mp4.wmv">
            <a:hlinkClick r:id="" action="ppaction://media"/>
          </p:cNvPr>
          <p:cNvPicPr>
            <a:picLocks noRot="1" noChangeAspect="1"/>
          </p:cNvPicPr>
          <p:nvPr>
            <a:videoFile r:link="rId1"/>
          </p:nvPr>
        </p:nvPicPr>
        <p:blipFill>
          <a:blip r:embed="rId4" cstate="print"/>
          <a:stretch>
            <a:fillRect/>
          </a:stretch>
        </p:blipFill>
        <p:spPr>
          <a:xfrm>
            <a:off x="1828872" y="1828842"/>
            <a:ext cx="6705424" cy="44956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6" descr="http://www.customdesignersinc.com/resources/click_here_button.gif"/>
          <p:cNvPicPr>
            <a:picLocks noChangeAspect="1" noChangeArrowheads="1" noCrop="1"/>
          </p:cNvPicPr>
          <p:nvPr/>
        </p:nvPicPr>
        <p:blipFill>
          <a:blip r:embed="rId5" cstate="print"/>
          <a:srcRect/>
          <a:stretch>
            <a:fillRect/>
          </a:stretch>
        </p:blipFill>
        <p:spPr bwMode="auto">
          <a:xfrm>
            <a:off x="2590852" y="5410148"/>
            <a:ext cx="792088" cy="79208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video>
              <p:cMediaNode>
                <p:cTn id="18"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1621</TotalTime>
  <Pages>0</Pages>
  <Words>222</Words>
  <Characters>0</Characters>
  <Application>Microsoft Office PowerPoint</Application>
  <DocSecurity>0</DocSecurity>
  <PresentationFormat>画面に合わせる (4:3)</PresentationFormat>
  <Lines>0</Lines>
  <Paragraphs>44</Paragraphs>
  <Slides>15</Slides>
  <Notes>0</Notes>
  <HiddenSlides>0</HiddenSlides>
  <MMClips>7</MMClips>
  <ScaleCrop>false</ScaleCrop>
  <HeadingPairs>
    <vt:vector size="4" baseType="variant">
      <vt:variant>
        <vt:lpstr>テーマ</vt:lpstr>
      </vt:variant>
      <vt:variant>
        <vt:i4>3</vt:i4>
      </vt:variant>
      <vt:variant>
        <vt:lpstr>スライド タイトル</vt:lpstr>
      </vt:variant>
      <vt:variant>
        <vt:i4>15</vt:i4>
      </vt:variant>
    </vt:vector>
  </HeadingPairs>
  <TitlesOfParts>
    <vt:vector size="18" baseType="lpstr">
      <vt:lpstr>默认设计模板</vt:lpstr>
      <vt:lpstr>默认设计模板_2</vt:lpstr>
      <vt:lpstr>1_默认设计模板</vt:lpstr>
      <vt:lpstr>PROGRAMS and SERVICES achieved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SUPPORTS DEAF COMMUNITY ACTIVITIES and SERVICES</vt:lpstr>
      <vt:lpstr>Aims to give awareness and attention to public as well as to social media to support the Deaf concerns, problems and issues.</vt:lpstr>
      <vt:lpstr>PowerPoint プレゼンテーション</vt:lpstr>
      <vt:lpstr>PowerPoint プレゼンテーション</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Lovella Borja</dc:creator>
  <cp:lastModifiedBy>FJ-USER</cp:lastModifiedBy>
  <cp:revision>115</cp:revision>
  <dcterms:created xsi:type="dcterms:W3CDTF">2012-11-26T06:21:16Z</dcterms:created>
  <dcterms:modified xsi:type="dcterms:W3CDTF">2013-04-09T05:44:59Z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1033-8.1.0.3377</vt:lpwstr>
  </property>
</Properties>
</file>